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4459" r:id="rId4"/>
  </p:sldMasterIdLst>
  <p:notesMasterIdLst>
    <p:notesMasterId r:id="rId32"/>
  </p:notesMasterIdLst>
  <p:handoutMasterIdLst>
    <p:handoutMasterId r:id="rId33"/>
  </p:handoutMasterIdLst>
  <p:sldIdLst>
    <p:sldId id="383" r:id="rId5"/>
    <p:sldId id="333" r:id="rId6"/>
    <p:sldId id="334" r:id="rId7"/>
    <p:sldId id="340" r:id="rId8"/>
    <p:sldId id="378" r:id="rId9"/>
    <p:sldId id="380" r:id="rId10"/>
    <p:sldId id="336" r:id="rId11"/>
    <p:sldId id="372" r:id="rId12"/>
    <p:sldId id="347" r:id="rId13"/>
    <p:sldId id="339" r:id="rId14"/>
    <p:sldId id="369" r:id="rId15"/>
    <p:sldId id="382" r:id="rId16"/>
    <p:sldId id="348" r:id="rId17"/>
    <p:sldId id="337" r:id="rId18"/>
    <p:sldId id="373" r:id="rId19"/>
    <p:sldId id="381" r:id="rId20"/>
    <p:sldId id="374" r:id="rId21"/>
    <p:sldId id="370" r:id="rId22"/>
    <p:sldId id="375" r:id="rId23"/>
    <p:sldId id="376" r:id="rId24"/>
    <p:sldId id="377" r:id="rId25"/>
    <p:sldId id="344" r:id="rId26"/>
    <p:sldId id="350" r:id="rId27"/>
    <p:sldId id="379" r:id="rId28"/>
    <p:sldId id="384" r:id="rId29"/>
    <p:sldId id="385" r:id="rId30"/>
    <p:sldId id="345" r:id="rId3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21C3E8D-EAEC-497F-92D6-2D087FC437F1}" v="245" dt="2024-04-25T18:20:23.962"/>
  </p1510:revLst>
</p1510:revInfo>
</file>

<file path=ppt/tableStyles.xml><?xml version="1.0" encoding="utf-8"?>
<a:tblStyleLst xmlns:a="http://schemas.openxmlformats.org/drawingml/2006/main" def="{C083E6E3-FA7D-4D7B-A595-EF9225AFEA82}"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434" autoAdjust="0"/>
  </p:normalViewPr>
  <p:slideViewPr>
    <p:cSldViewPr snapToGrid="0">
      <p:cViewPr varScale="1">
        <p:scale>
          <a:sx n="69" d="100"/>
          <a:sy n="69" d="100"/>
        </p:scale>
        <p:origin x="564" y="5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345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7325"/>
    </p:cViewPr>
  </p:sorterViewPr>
  <p:notesViewPr>
    <p:cSldViewPr snapToGrid="0">
      <p:cViewPr varScale="1">
        <p:scale>
          <a:sx n="58" d="100"/>
          <a:sy n="58" d="100"/>
        </p:scale>
        <p:origin x="3240" y="6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handoutMaster" Target="handoutMasters/handoutMaster1.xml"/><Relationship Id="rId38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71BCD41-A1A9-40BA-BA37-B92D172987B9}" type="doc">
      <dgm:prSet loTypeId="urn:microsoft.com/office/officeart/2005/8/layout/bProcess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113BEE4-830A-4FCE-8DF2-8328777F5D26}">
      <dgm:prSet custT="1"/>
      <dgm:spPr/>
      <dgm:t>
        <a:bodyPr/>
        <a:lstStyle/>
        <a:p>
          <a:r>
            <a:rPr lang="es-EC" sz="2400" noProof="0" dirty="0" smtClean="0"/>
            <a:t>En el año 2025 siguiendo con la planificación y anclado a los objetivos del PDOT se han trabajo en diferentes aspectos, entre los que se destacan: </a:t>
          </a:r>
          <a:endParaRPr lang="es-EC" sz="2400" noProof="0" dirty="0"/>
        </a:p>
      </dgm:t>
    </dgm:pt>
    <dgm:pt modelId="{5CE695D2-8DDD-4D69-B968-61B14B92F1D1}" type="parTrans" cxnId="{4AC1A452-821D-4DA4-A8FB-DDDB89E5E75D}">
      <dgm:prSet/>
      <dgm:spPr/>
      <dgm:t>
        <a:bodyPr/>
        <a:lstStyle/>
        <a:p>
          <a:endParaRPr lang="en-US"/>
        </a:p>
      </dgm:t>
    </dgm:pt>
    <dgm:pt modelId="{BB7B994D-B045-4E74-AEA5-3533BF904051}" type="sibTrans" cxnId="{4AC1A452-821D-4DA4-A8FB-DDDB89E5E75D}">
      <dgm:prSet/>
      <dgm:spPr/>
      <dgm:t>
        <a:bodyPr/>
        <a:lstStyle/>
        <a:p>
          <a:endParaRPr lang="en-US"/>
        </a:p>
      </dgm:t>
    </dgm:pt>
    <dgm:pt modelId="{0984125F-F0B0-4D2C-95C9-F2EECC531369}">
      <dgm:prSet custT="1"/>
      <dgm:spPr/>
      <dgm:t>
        <a:bodyPr/>
        <a:lstStyle/>
        <a:p>
          <a:r>
            <a:rPr lang="es-EC" sz="1800" noProof="0" dirty="0" smtClean="0"/>
            <a:t>Manejo Sanitario bovino (desparasitación,  </a:t>
          </a:r>
          <a:r>
            <a:rPr lang="es-EC" sz="1800" noProof="0" dirty="0" err="1" smtClean="0"/>
            <a:t>vitaminización</a:t>
          </a:r>
          <a:r>
            <a:rPr lang="es-EC" sz="1800" noProof="0" dirty="0" smtClean="0"/>
            <a:t> </a:t>
          </a:r>
          <a:endParaRPr lang="es-EC" sz="1800" noProof="0" dirty="0"/>
        </a:p>
      </dgm:t>
    </dgm:pt>
    <dgm:pt modelId="{FB47BBC4-0DE4-4917-851A-16523F1AF7F7}" type="parTrans" cxnId="{22383C97-6FB8-45D4-B908-DA44ED0D8FDC}">
      <dgm:prSet/>
      <dgm:spPr/>
      <dgm:t>
        <a:bodyPr/>
        <a:lstStyle/>
        <a:p>
          <a:endParaRPr lang="en-US"/>
        </a:p>
      </dgm:t>
    </dgm:pt>
    <dgm:pt modelId="{1BB4A686-B863-403D-854E-1F6B4EDB70AE}" type="sibTrans" cxnId="{22383C97-6FB8-45D4-B908-DA44ED0D8FDC}">
      <dgm:prSet/>
      <dgm:spPr/>
      <dgm:t>
        <a:bodyPr/>
        <a:lstStyle/>
        <a:p>
          <a:endParaRPr lang="en-US"/>
        </a:p>
      </dgm:t>
    </dgm:pt>
    <dgm:pt modelId="{684F8E32-4ACC-46BA-ADEE-36BEBC2A9ABE}">
      <dgm:prSet custT="1"/>
      <dgm:spPr/>
      <dgm:t>
        <a:bodyPr/>
        <a:lstStyle/>
        <a:p>
          <a:r>
            <a:rPr lang="es-EC" sz="1800" noProof="0" dirty="0" smtClean="0"/>
            <a:t>Preparación del ganando para la VI Feria Ganadera.</a:t>
          </a:r>
          <a:endParaRPr lang="es-EC" sz="1800" noProof="0" dirty="0"/>
        </a:p>
      </dgm:t>
    </dgm:pt>
    <dgm:pt modelId="{05703055-11B8-47F8-A9FF-575710B24EE6}" type="parTrans" cxnId="{864638D5-07B4-40A4-9F56-A8EB4814AF5A}">
      <dgm:prSet/>
      <dgm:spPr/>
      <dgm:t>
        <a:bodyPr/>
        <a:lstStyle/>
        <a:p>
          <a:endParaRPr lang="en-US"/>
        </a:p>
      </dgm:t>
    </dgm:pt>
    <dgm:pt modelId="{75D14097-464D-4A88-813A-0EE7A268F656}" type="sibTrans" cxnId="{864638D5-07B4-40A4-9F56-A8EB4814AF5A}">
      <dgm:prSet/>
      <dgm:spPr/>
      <dgm:t>
        <a:bodyPr/>
        <a:lstStyle/>
        <a:p>
          <a:endParaRPr lang="en-US"/>
        </a:p>
      </dgm:t>
    </dgm:pt>
    <dgm:pt modelId="{75B7C734-45D6-486D-AFCB-8FC9AF3C38DD}">
      <dgm:prSet/>
      <dgm:spPr/>
      <dgm:t>
        <a:bodyPr/>
        <a:lstStyle/>
        <a:p>
          <a:endParaRPr lang="en-US" sz="1400" dirty="0"/>
        </a:p>
      </dgm:t>
    </dgm:pt>
    <dgm:pt modelId="{FA295BB9-7281-4212-95EB-FD837291B7C6}" type="parTrans" cxnId="{77E4D38E-B3B4-4EFB-B75D-76D887764598}">
      <dgm:prSet/>
      <dgm:spPr/>
      <dgm:t>
        <a:bodyPr/>
        <a:lstStyle/>
        <a:p>
          <a:endParaRPr lang="es-EC"/>
        </a:p>
      </dgm:t>
    </dgm:pt>
    <dgm:pt modelId="{047E59B7-9D55-466F-8CF8-E2636B5F2284}" type="sibTrans" cxnId="{77E4D38E-B3B4-4EFB-B75D-76D887764598}">
      <dgm:prSet/>
      <dgm:spPr/>
      <dgm:t>
        <a:bodyPr/>
        <a:lstStyle/>
        <a:p>
          <a:endParaRPr lang="es-EC"/>
        </a:p>
      </dgm:t>
    </dgm:pt>
    <dgm:pt modelId="{F5AF2EC3-BAB1-404B-A1AD-2462925908D8}">
      <dgm:prSet custT="1"/>
      <dgm:spPr/>
      <dgm:t>
        <a:bodyPr/>
        <a:lstStyle/>
        <a:p>
          <a:r>
            <a:rPr lang="es-EC" sz="1800" noProof="0" dirty="0" err="1" smtClean="0"/>
            <a:t>Ecografias</a:t>
          </a:r>
          <a:r>
            <a:rPr lang="es-EC" sz="1800" noProof="0" dirty="0" smtClean="0"/>
            <a:t> a vacas reproductoras</a:t>
          </a:r>
          <a:endParaRPr lang="es-EC" sz="1800" noProof="0" dirty="0"/>
        </a:p>
      </dgm:t>
    </dgm:pt>
    <dgm:pt modelId="{1C8C8D2D-A42E-4FE2-817E-4F8D6B35500D}" type="parTrans" cxnId="{C09B8D06-44B7-4C5B-9EF2-6563FFC6BF57}">
      <dgm:prSet/>
      <dgm:spPr/>
      <dgm:t>
        <a:bodyPr/>
        <a:lstStyle/>
        <a:p>
          <a:endParaRPr lang="es-EC"/>
        </a:p>
      </dgm:t>
    </dgm:pt>
    <dgm:pt modelId="{F2DDD13F-E4E7-4442-8FE7-E34E4E281F0F}" type="sibTrans" cxnId="{C09B8D06-44B7-4C5B-9EF2-6563FFC6BF57}">
      <dgm:prSet/>
      <dgm:spPr/>
      <dgm:t>
        <a:bodyPr/>
        <a:lstStyle/>
        <a:p>
          <a:endParaRPr lang="es-EC"/>
        </a:p>
      </dgm:t>
    </dgm:pt>
    <dgm:pt modelId="{F7D8A153-9FEF-477D-80A4-9C1DF4314023}">
      <dgm:prSet custT="1"/>
      <dgm:spPr/>
      <dgm:t>
        <a:bodyPr/>
        <a:lstStyle/>
        <a:p>
          <a:r>
            <a:rPr lang="es-EC" sz="1800" noProof="0" dirty="0" smtClean="0"/>
            <a:t>Entrega de </a:t>
          </a:r>
          <a:r>
            <a:rPr lang="es-EC" sz="1800" noProof="0" dirty="0" err="1" smtClean="0"/>
            <a:t>biol.</a:t>
          </a:r>
          <a:endParaRPr lang="es-EC" sz="1800" noProof="0" dirty="0"/>
        </a:p>
      </dgm:t>
    </dgm:pt>
    <dgm:pt modelId="{C225F2D8-D556-495D-BFBE-C3173A510D29}" type="parTrans" cxnId="{01327A6C-9673-46FC-BA83-4ED438747D7E}">
      <dgm:prSet/>
      <dgm:spPr/>
      <dgm:t>
        <a:bodyPr/>
        <a:lstStyle/>
        <a:p>
          <a:endParaRPr lang="es-EC"/>
        </a:p>
      </dgm:t>
    </dgm:pt>
    <dgm:pt modelId="{3617CF8E-1FDA-4270-BB7C-676C80D23A6A}" type="sibTrans" cxnId="{01327A6C-9673-46FC-BA83-4ED438747D7E}">
      <dgm:prSet/>
      <dgm:spPr/>
      <dgm:t>
        <a:bodyPr/>
        <a:lstStyle/>
        <a:p>
          <a:endParaRPr lang="es-EC"/>
        </a:p>
      </dgm:t>
    </dgm:pt>
    <dgm:pt modelId="{628F5D5F-F3DE-4C1A-856D-2254F287E161}">
      <dgm:prSet custT="1"/>
      <dgm:spPr/>
      <dgm:t>
        <a:bodyPr/>
        <a:lstStyle/>
        <a:p>
          <a:r>
            <a:rPr lang="es-EC" sz="1800" noProof="0" dirty="0" err="1" smtClean="0"/>
            <a:t>Adquicición</a:t>
          </a:r>
          <a:r>
            <a:rPr lang="es-EC" sz="1800" noProof="0" dirty="0" smtClean="0"/>
            <a:t> de insumos químicos para el control de mosca de la fruta. </a:t>
          </a:r>
          <a:endParaRPr lang="es-EC" sz="1800" noProof="0" dirty="0"/>
        </a:p>
      </dgm:t>
    </dgm:pt>
    <dgm:pt modelId="{405F6B74-EEAB-48FA-B457-1D6AF8CE20D4}" type="parTrans" cxnId="{39EEE21D-CF10-4823-B26B-2C539F24BC3C}">
      <dgm:prSet/>
      <dgm:spPr/>
      <dgm:t>
        <a:bodyPr/>
        <a:lstStyle/>
        <a:p>
          <a:endParaRPr lang="es-EC"/>
        </a:p>
      </dgm:t>
    </dgm:pt>
    <dgm:pt modelId="{C7AC23E3-33BF-4C41-AFEC-3DCCF5EC05B8}" type="sibTrans" cxnId="{39EEE21D-CF10-4823-B26B-2C539F24BC3C}">
      <dgm:prSet/>
      <dgm:spPr/>
      <dgm:t>
        <a:bodyPr/>
        <a:lstStyle/>
        <a:p>
          <a:endParaRPr lang="es-EC"/>
        </a:p>
      </dgm:t>
    </dgm:pt>
    <dgm:pt modelId="{FB37B4B3-A41D-4388-82E8-60C4542FA8A1}">
      <dgm:prSet custT="1"/>
      <dgm:spPr/>
      <dgm:t>
        <a:bodyPr/>
        <a:lstStyle/>
        <a:p>
          <a:r>
            <a:rPr lang="es-EC" sz="1800" noProof="0" dirty="0" err="1" smtClean="0"/>
            <a:t>Capactación</a:t>
          </a:r>
          <a:r>
            <a:rPr lang="es-EC" sz="1800" noProof="0" dirty="0" smtClean="0"/>
            <a:t> a los niños de las escuelas.</a:t>
          </a:r>
          <a:endParaRPr lang="es-EC" sz="1800" noProof="0" dirty="0"/>
        </a:p>
      </dgm:t>
    </dgm:pt>
    <dgm:pt modelId="{73863BA1-073F-403E-8433-26CA577B083F}" type="parTrans" cxnId="{CA28FAE7-E56C-4B45-8765-99C029F304F3}">
      <dgm:prSet/>
      <dgm:spPr/>
      <dgm:t>
        <a:bodyPr/>
        <a:lstStyle/>
        <a:p>
          <a:endParaRPr lang="es-EC"/>
        </a:p>
      </dgm:t>
    </dgm:pt>
    <dgm:pt modelId="{8ADBB411-1A8E-4B96-885D-B614AE2DC616}" type="sibTrans" cxnId="{CA28FAE7-E56C-4B45-8765-99C029F304F3}">
      <dgm:prSet/>
      <dgm:spPr/>
      <dgm:t>
        <a:bodyPr/>
        <a:lstStyle/>
        <a:p>
          <a:endParaRPr lang="es-EC"/>
        </a:p>
      </dgm:t>
    </dgm:pt>
    <dgm:pt modelId="{14B96417-E9D8-4877-AD56-BEAFD51492CF}">
      <dgm:prSet custT="1"/>
      <dgm:spPr/>
      <dgm:t>
        <a:bodyPr/>
        <a:lstStyle/>
        <a:p>
          <a:r>
            <a:rPr lang="es-EC" sz="1800" noProof="0" dirty="0" smtClean="0"/>
            <a:t>Entrega de plantas frutales y forestales</a:t>
          </a:r>
          <a:endParaRPr lang="es-EC" sz="1800" noProof="0" dirty="0"/>
        </a:p>
      </dgm:t>
    </dgm:pt>
    <dgm:pt modelId="{7CAEFF4B-8983-47FD-B2B5-F45F4F2327F5}" type="parTrans" cxnId="{A4CE4F26-C654-4B98-A76F-CE9EE038C6F1}">
      <dgm:prSet/>
      <dgm:spPr/>
      <dgm:t>
        <a:bodyPr/>
        <a:lstStyle/>
        <a:p>
          <a:endParaRPr lang="es-EC"/>
        </a:p>
      </dgm:t>
    </dgm:pt>
    <dgm:pt modelId="{5450ACA5-58BD-498C-A803-411381C1BD09}" type="sibTrans" cxnId="{A4CE4F26-C654-4B98-A76F-CE9EE038C6F1}">
      <dgm:prSet/>
      <dgm:spPr/>
      <dgm:t>
        <a:bodyPr/>
        <a:lstStyle/>
        <a:p>
          <a:endParaRPr lang="es-EC"/>
        </a:p>
      </dgm:t>
    </dgm:pt>
    <dgm:pt modelId="{E94080F9-BB40-42FE-BA59-A888F050D3AF}">
      <dgm:prSet custT="1"/>
      <dgm:spPr/>
      <dgm:t>
        <a:bodyPr/>
        <a:lstStyle/>
        <a:p>
          <a:r>
            <a:rPr lang="es-EC" sz="1800" noProof="0" dirty="0" smtClean="0"/>
            <a:t>Entrega de materia orgánica a las ASOCIACIONES.</a:t>
          </a:r>
          <a:endParaRPr lang="es-EC" sz="1800" noProof="0" dirty="0"/>
        </a:p>
      </dgm:t>
    </dgm:pt>
    <dgm:pt modelId="{5EBB1216-8E65-448C-B9DB-17594019B904}" type="parTrans" cxnId="{721D1856-ABD5-47EE-8B57-5BD1D309E20C}">
      <dgm:prSet/>
      <dgm:spPr/>
      <dgm:t>
        <a:bodyPr/>
        <a:lstStyle/>
        <a:p>
          <a:endParaRPr lang="es-EC"/>
        </a:p>
      </dgm:t>
    </dgm:pt>
    <dgm:pt modelId="{8E662DA2-7D9D-4005-BA1B-733B2D5C5972}" type="sibTrans" cxnId="{721D1856-ABD5-47EE-8B57-5BD1D309E20C}">
      <dgm:prSet/>
      <dgm:spPr/>
      <dgm:t>
        <a:bodyPr/>
        <a:lstStyle/>
        <a:p>
          <a:endParaRPr lang="es-EC"/>
        </a:p>
      </dgm:t>
    </dgm:pt>
    <dgm:pt modelId="{5DA2EE43-9C68-4D4E-9C65-1ED1BA2102DB}">
      <dgm:prSet custT="1"/>
      <dgm:spPr/>
      <dgm:t>
        <a:bodyPr/>
        <a:lstStyle/>
        <a:p>
          <a:r>
            <a:rPr lang="es-EC" sz="1800" noProof="0" dirty="0" smtClean="0"/>
            <a:t>Inseminación Artificial.</a:t>
          </a:r>
          <a:endParaRPr lang="es-EC" sz="1800" noProof="0" dirty="0"/>
        </a:p>
      </dgm:t>
    </dgm:pt>
    <dgm:pt modelId="{5C9C063D-AF06-484B-AC62-0EEC8393DAC4}" type="parTrans" cxnId="{7AA86DFC-CB52-4C86-8291-6E090DFD19C1}">
      <dgm:prSet/>
      <dgm:spPr/>
      <dgm:t>
        <a:bodyPr/>
        <a:lstStyle/>
        <a:p>
          <a:endParaRPr lang="es-EC"/>
        </a:p>
      </dgm:t>
    </dgm:pt>
    <dgm:pt modelId="{2C75B2E4-A1B8-4E29-8F78-A1A900B03F11}" type="sibTrans" cxnId="{7AA86DFC-CB52-4C86-8291-6E090DFD19C1}">
      <dgm:prSet/>
      <dgm:spPr/>
      <dgm:t>
        <a:bodyPr/>
        <a:lstStyle/>
        <a:p>
          <a:endParaRPr lang="es-EC"/>
        </a:p>
      </dgm:t>
    </dgm:pt>
    <dgm:pt modelId="{4DA3F1BD-45FA-4A90-B397-AC709BD98CE1}" type="pres">
      <dgm:prSet presAssocID="{971BCD41-A1A9-40BA-BA37-B92D172987B9}" presName="diagram" presStyleCnt="0">
        <dgm:presLayoutVars>
          <dgm:dir/>
          <dgm:resizeHandles/>
        </dgm:presLayoutVars>
      </dgm:prSet>
      <dgm:spPr/>
      <dgm:t>
        <a:bodyPr/>
        <a:lstStyle/>
        <a:p>
          <a:endParaRPr lang="es-EC"/>
        </a:p>
      </dgm:t>
    </dgm:pt>
    <dgm:pt modelId="{F8EEDD55-3C96-44F0-8734-2ACF7FAB5565}" type="pres">
      <dgm:prSet presAssocID="{2113BEE4-830A-4FCE-8DF2-8328777F5D26}" presName="firstNode" presStyleLbl="node1" presStyleIdx="0" presStyleCnt="1" custScaleX="107272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</dgm:ptLst>
  <dgm:cxnLst>
    <dgm:cxn modelId="{A0D73C9E-1358-4EFA-9A4F-20AC80D05618}" type="presOf" srcId="{5DA2EE43-9C68-4D4E-9C65-1ED1BA2102DB}" destId="{F8EEDD55-3C96-44F0-8734-2ACF7FAB5565}" srcOrd="0" destOrd="9" presId="urn:microsoft.com/office/officeart/2005/8/layout/bProcess2"/>
    <dgm:cxn modelId="{1C706D00-43A7-4497-B3D8-67103E84A65F}" type="presOf" srcId="{FB37B4B3-A41D-4388-82E8-60C4542FA8A1}" destId="{F8EEDD55-3C96-44F0-8734-2ACF7FAB5565}" srcOrd="0" destOrd="7" presId="urn:microsoft.com/office/officeart/2005/8/layout/bProcess2"/>
    <dgm:cxn modelId="{CE08CA07-BA9E-43ED-B634-734124306A04}" type="presOf" srcId="{684F8E32-4ACC-46BA-ADEE-36BEBC2A9ABE}" destId="{F8EEDD55-3C96-44F0-8734-2ACF7FAB5565}" srcOrd="0" destOrd="3" presId="urn:microsoft.com/office/officeart/2005/8/layout/bProcess2"/>
    <dgm:cxn modelId="{1255CC31-64B1-447E-BDB1-4E7C523BF77A}" type="presOf" srcId="{F7D8A153-9FEF-477D-80A4-9C1DF4314023}" destId="{F8EEDD55-3C96-44F0-8734-2ACF7FAB5565}" srcOrd="0" destOrd="6" presId="urn:microsoft.com/office/officeart/2005/8/layout/bProcess2"/>
    <dgm:cxn modelId="{C09B8D06-44B7-4C5B-9EF2-6563FFC6BF57}" srcId="{2113BEE4-830A-4FCE-8DF2-8328777F5D26}" destId="{F5AF2EC3-BAB1-404B-A1AD-2462925908D8}" srcOrd="1" destOrd="0" parTransId="{1C8C8D2D-A42E-4FE2-817E-4F8D6B35500D}" sibTransId="{F2DDD13F-E4E7-4442-8FE7-E34E4E281F0F}"/>
    <dgm:cxn modelId="{01327A6C-9673-46FC-BA83-4ED438747D7E}" srcId="{2113BEE4-830A-4FCE-8DF2-8328777F5D26}" destId="{F7D8A153-9FEF-477D-80A4-9C1DF4314023}" srcOrd="5" destOrd="0" parTransId="{C225F2D8-D556-495D-BFBE-C3173A510D29}" sibTransId="{3617CF8E-1FDA-4270-BB7C-676C80D23A6A}"/>
    <dgm:cxn modelId="{249219F2-8FBA-4958-AC85-33C46383EBFF}" type="presOf" srcId="{F5AF2EC3-BAB1-404B-A1AD-2462925908D8}" destId="{F8EEDD55-3C96-44F0-8734-2ACF7FAB5565}" srcOrd="0" destOrd="2" presId="urn:microsoft.com/office/officeart/2005/8/layout/bProcess2"/>
    <dgm:cxn modelId="{721D1856-ABD5-47EE-8B57-5BD1D309E20C}" srcId="{2113BEE4-830A-4FCE-8DF2-8328777F5D26}" destId="{E94080F9-BB40-42FE-BA59-A888F050D3AF}" srcOrd="4" destOrd="0" parTransId="{5EBB1216-8E65-448C-B9DB-17594019B904}" sibTransId="{8E662DA2-7D9D-4005-BA1B-733B2D5C5972}"/>
    <dgm:cxn modelId="{D39654C7-BFFD-4049-AF52-26369CF75667}" type="presOf" srcId="{971BCD41-A1A9-40BA-BA37-B92D172987B9}" destId="{4DA3F1BD-45FA-4A90-B397-AC709BD98CE1}" srcOrd="0" destOrd="0" presId="urn:microsoft.com/office/officeart/2005/8/layout/bProcess2"/>
    <dgm:cxn modelId="{8B40C89C-DC3E-43F9-8966-6701ACE21856}" type="presOf" srcId="{0984125F-F0B0-4D2C-95C9-F2EECC531369}" destId="{F8EEDD55-3C96-44F0-8734-2ACF7FAB5565}" srcOrd="0" destOrd="1" presId="urn:microsoft.com/office/officeart/2005/8/layout/bProcess2"/>
    <dgm:cxn modelId="{4AC1A452-821D-4DA4-A8FB-DDDB89E5E75D}" srcId="{971BCD41-A1A9-40BA-BA37-B92D172987B9}" destId="{2113BEE4-830A-4FCE-8DF2-8328777F5D26}" srcOrd="0" destOrd="0" parTransId="{5CE695D2-8DDD-4D69-B968-61B14B92F1D1}" sibTransId="{BB7B994D-B045-4E74-AEA5-3533BF904051}"/>
    <dgm:cxn modelId="{77E4D38E-B3B4-4EFB-B75D-76D887764598}" srcId="{2113BEE4-830A-4FCE-8DF2-8328777F5D26}" destId="{75B7C734-45D6-486D-AFCB-8FC9AF3C38DD}" srcOrd="9" destOrd="0" parTransId="{FA295BB9-7281-4212-95EB-FD837291B7C6}" sibTransId="{047E59B7-9D55-466F-8CF8-E2636B5F2284}"/>
    <dgm:cxn modelId="{22383C97-6FB8-45D4-B908-DA44ED0D8FDC}" srcId="{2113BEE4-830A-4FCE-8DF2-8328777F5D26}" destId="{0984125F-F0B0-4D2C-95C9-F2EECC531369}" srcOrd="0" destOrd="0" parTransId="{FB47BBC4-0DE4-4917-851A-16523F1AF7F7}" sibTransId="{1BB4A686-B863-403D-854E-1F6B4EDB70AE}"/>
    <dgm:cxn modelId="{01364251-E750-47FE-A57C-38A64BCD2E4F}" type="presOf" srcId="{75B7C734-45D6-486D-AFCB-8FC9AF3C38DD}" destId="{F8EEDD55-3C96-44F0-8734-2ACF7FAB5565}" srcOrd="0" destOrd="10" presId="urn:microsoft.com/office/officeart/2005/8/layout/bProcess2"/>
    <dgm:cxn modelId="{39EEE21D-CF10-4823-B26B-2C539F24BC3C}" srcId="{2113BEE4-830A-4FCE-8DF2-8328777F5D26}" destId="{628F5D5F-F3DE-4C1A-856D-2254F287E161}" srcOrd="7" destOrd="0" parTransId="{405F6B74-EEAB-48FA-B457-1D6AF8CE20D4}" sibTransId="{C7AC23E3-33BF-4C41-AFEC-3DCCF5EC05B8}"/>
    <dgm:cxn modelId="{7AA86DFC-CB52-4C86-8291-6E090DFD19C1}" srcId="{2113BEE4-830A-4FCE-8DF2-8328777F5D26}" destId="{5DA2EE43-9C68-4D4E-9C65-1ED1BA2102DB}" srcOrd="8" destOrd="0" parTransId="{5C9C063D-AF06-484B-AC62-0EEC8393DAC4}" sibTransId="{2C75B2E4-A1B8-4E29-8F78-A1A900B03F11}"/>
    <dgm:cxn modelId="{67B33C5A-DD4A-4E28-A65D-977278C3DC28}" type="presOf" srcId="{E94080F9-BB40-42FE-BA59-A888F050D3AF}" destId="{F8EEDD55-3C96-44F0-8734-2ACF7FAB5565}" srcOrd="0" destOrd="5" presId="urn:microsoft.com/office/officeart/2005/8/layout/bProcess2"/>
    <dgm:cxn modelId="{BBC12CCA-A20F-4B28-B682-2F271373B9AD}" type="presOf" srcId="{2113BEE4-830A-4FCE-8DF2-8328777F5D26}" destId="{F8EEDD55-3C96-44F0-8734-2ACF7FAB5565}" srcOrd="0" destOrd="0" presId="urn:microsoft.com/office/officeart/2005/8/layout/bProcess2"/>
    <dgm:cxn modelId="{A4CE4F26-C654-4B98-A76F-CE9EE038C6F1}" srcId="{2113BEE4-830A-4FCE-8DF2-8328777F5D26}" destId="{14B96417-E9D8-4877-AD56-BEAFD51492CF}" srcOrd="3" destOrd="0" parTransId="{7CAEFF4B-8983-47FD-B2B5-F45F4F2327F5}" sibTransId="{5450ACA5-58BD-498C-A803-411381C1BD09}"/>
    <dgm:cxn modelId="{CA28FAE7-E56C-4B45-8765-99C029F304F3}" srcId="{2113BEE4-830A-4FCE-8DF2-8328777F5D26}" destId="{FB37B4B3-A41D-4388-82E8-60C4542FA8A1}" srcOrd="6" destOrd="0" parTransId="{73863BA1-073F-403E-8433-26CA577B083F}" sibTransId="{8ADBB411-1A8E-4B96-885D-B614AE2DC616}"/>
    <dgm:cxn modelId="{BEAA9E79-8CE4-49F7-BE93-BF1EFF0080BC}" type="presOf" srcId="{628F5D5F-F3DE-4C1A-856D-2254F287E161}" destId="{F8EEDD55-3C96-44F0-8734-2ACF7FAB5565}" srcOrd="0" destOrd="8" presId="urn:microsoft.com/office/officeart/2005/8/layout/bProcess2"/>
    <dgm:cxn modelId="{864638D5-07B4-40A4-9F56-A8EB4814AF5A}" srcId="{2113BEE4-830A-4FCE-8DF2-8328777F5D26}" destId="{684F8E32-4ACC-46BA-ADEE-36BEBC2A9ABE}" srcOrd="2" destOrd="0" parTransId="{05703055-11B8-47F8-A9FF-575710B24EE6}" sibTransId="{75D14097-464D-4A88-813A-0EE7A268F656}"/>
    <dgm:cxn modelId="{2CB6F5F0-C83B-4AEB-8556-1E5803FF1743}" type="presOf" srcId="{14B96417-E9D8-4877-AD56-BEAFD51492CF}" destId="{F8EEDD55-3C96-44F0-8734-2ACF7FAB5565}" srcOrd="0" destOrd="4" presId="urn:microsoft.com/office/officeart/2005/8/layout/bProcess2"/>
    <dgm:cxn modelId="{9F1AB001-CD5A-4505-8CF4-45FCE48DAAD2}" type="presParOf" srcId="{4DA3F1BD-45FA-4A90-B397-AC709BD98CE1}" destId="{F8EEDD55-3C96-44F0-8734-2ACF7FAB5565}" srcOrd="0" destOrd="0" presId="urn:microsoft.com/office/officeart/2005/8/layout/bProcess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43BF521-7AF5-415D-89C6-CEBD338F7C66}" type="doc">
      <dgm:prSet loTypeId="urn:microsoft.com/office/officeart/2016/7/layout/RepeatingBendingProcessNew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5E8DFDA2-F701-4BAA-A819-91875692759C}">
      <dgm:prSet/>
      <dgm:spPr/>
      <dgm:t>
        <a:bodyPr/>
        <a:lstStyle/>
        <a:p>
          <a:r>
            <a:rPr lang="es-EC" dirty="0"/>
            <a:t>Desde el 2019 se viene trabajando en inseminación artificial, cada año ha subido la demanda desde los ganaderos, para el año 2025 se inseminaron 150 animales con estos resultados: </a:t>
          </a:r>
          <a:endParaRPr lang="en-US" dirty="0"/>
        </a:p>
      </dgm:t>
    </dgm:pt>
    <dgm:pt modelId="{3D971A38-7E24-4005-844F-B5D4368054B5}" type="parTrans" cxnId="{0A140A97-498C-48C0-AF7F-A8B5CE8B85DD}">
      <dgm:prSet/>
      <dgm:spPr/>
      <dgm:t>
        <a:bodyPr/>
        <a:lstStyle/>
        <a:p>
          <a:endParaRPr lang="en-US"/>
        </a:p>
      </dgm:t>
    </dgm:pt>
    <dgm:pt modelId="{47EBD868-D902-48E0-B378-25E4F79B760B}" type="sibTrans" cxnId="{0A140A97-498C-48C0-AF7F-A8B5CE8B85DD}">
      <dgm:prSet/>
      <dgm:spPr/>
      <dgm:t>
        <a:bodyPr/>
        <a:lstStyle/>
        <a:p>
          <a:endParaRPr lang="en-US"/>
        </a:p>
      </dgm:t>
    </dgm:pt>
    <dgm:pt modelId="{F59E2273-6559-42DA-B1F2-9210498E091C}">
      <dgm:prSet/>
      <dgm:spPr/>
      <dgm:t>
        <a:bodyPr/>
        <a:lstStyle/>
        <a:p>
          <a:r>
            <a:rPr lang="es-EC" dirty="0"/>
            <a:t>60 % de probabilidades de  vacas que parieron y  siguen en gestación. </a:t>
          </a:r>
          <a:endParaRPr lang="en-US" dirty="0"/>
        </a:p>
      </dgm:t>
    </dgm:pt>
    <dgm:pt modelId="{0097DD66-9D4B-46D0-B66C-3BA2F99EE092}" type="parTrans" cxnId="{A69EC635-D035-4909-B859-E8EBE77833E3}">
      <dgm:prSet/>
      <dgm:spPr/>
      <dgm:t>
        <a:bodyPr/>
        <a:lstStyle/>
        <a:p>
          <a:endParaRPr lang="en-US"/>
        </a:p>
      </dgm:t>
    </dgm:pt>
    <dgm:pt modelId="{B759C11E-B3DC-407B-BC5D-7AB6D6B91C1F}" type="sibTrans" cxnId="{A69EC635-D035-4909-B859-E8EBE77833E3}">
      <dgm:prSet/>
      <dgm:spPr/>
      <dgm:t>
        <a:bodyPr/>
        <a:lstStyle/>
        <a:p>
          <a:endParaRPr lang="en-US"/>
        </a:p>
      </dgm:t>
    </dgm:pt>
    <dgm:pt modelId="{CA9D6A30-D5C1-4D8A-9630-105BCE5A654E}">
      <dgm:prSet/>
      <dgm:spPr/>
      <dgm:t>
        <a:bodyPr/>
        <a:lstStyle/>
        <a:p>
          <a:r>
            <a:rPr lang="es-EC"/>
            <a:t>La raza Normando se está introduciendo por sus ventajas en leche y carne</a:t>
          </a:r>
          <a:endParaRPr lang="en-US"/>
        </a:p>
      </dgm:t>
    </dgm:pt>
    <dgm:pt modelId="{42121F46-06D5-496E-93BD-4B3EFAA32EEC}" type="parTrans" cxnId="{9FC8A1DF-2D3D-4335-ACF4-744B126BAC95}">
      <dgm:prSet/>
      <dgm:spPr/>
      <dgm:t>
        <a:bodyPr/>
        <a:lstStyle/>
        <a:p>
          <a:endParaRPr lang="en-US"/>
        </a:p>
      </dgm:t>
    </dgm:pt>
    <dgm:pt modelId="{33307693-828D-47BC-908A-03B19F1D8177}" type="sibTrans" cxnId="{9FC8A1DF-2D3D-4335-ACF4-744B126BAC95}">
      <dgm:prSet/>
      <dgm:spPr/>
      <dgm:t>
        <a:bodyPr/>
        <a:lstStyle/>
        <a:p>
          <a:endParaRPr lang="en-US"/>
        </a:p>
      </dgm:t>
    </dgm:pt>
    <dgm:pt modelId="{C7A35C23-D147-4667-BF6A-1BAA16648549}">
      <dgm:prSet/>
      <dgm:spPr/>
      <dgm:t>
        <a:bodyPr/>
        <a:lstStyle/>
        <a:p>
          <a:r>
            <a:rPr lang="es-EC"/>
            <a:t>La raza Sueco Rojo ayuda a que se mejore la calidad de leche en sólidos, grasa y proteína. </a:t>
          </a:r>
          <a:endParaRPr lang="en-US"/>
        </a:p>
      </dgm:t>
    </dgm:pt>
    <dgm:pt modelId="{7E4F3665-870F-4721-816D-BE73C0D1DA64}" type="parTrans" cxnId="{55DB1D40-A618-4BA2-863E-A4090CE2A02A}">
      <dgm:prSet/>
      <dgm:spPr/>
      <dgm:t>
        <a:bodyPr/>
        <a:lstStyle/>
        <a:p>
          <a:endParaRPr lang="en-US"/>
        </a:p>
      </dgm:t>
    </dgm:pt>
    <dgm:pt modelId="{99E97F34-10E4-4923-BAEE-657F2869C3B4}" type="sibTrans" cxnId="{55DB1D40-A618-4BA2-863E-A4090CE2A02A}">
      <dgm:prSet/>
      <dgm:spPr/>
      <dgm:t>
        <a:bodyPr/>
        <a:lstStyle/>
        <a:p>
          <a:endParaRPr lang="en-US"/>
        </a:p>
      </dgm:t>
    </dgm:pt>
    <dgm:pt modelId="{3AACF582-D7E6-4A68-B116-26C13363449F}">
      <dgm:prSet/>
      <dgm:spPr/>
      <dgm:t>
        <a:bodyPr/>
        <a:lstStyle/>
        <a:p>
          <a:r>
            <a:rPr lang="es-EC"/>
            <a:t>Se cubrió todas las comunidades, teniendo mayor demanda la zona baja de la parroquia </a:t>
          </a:r>
          <a:endParaRPr lang="en-US"/>
        </a:p>
      </dgm:t>
    </dgm:pt>
    <dgm:pt modelId="{86C39655-B7DD-43BD-879D-649B3603E8A7}" type="parTrans" cxnId="{FECFAEB2-6CBA-40F6-AAAC-5027E4B308D0}">
      <dgm:prSet/>
      <dgm:spPr/>
      <dgm:t>
        <a:bodyPr/>
        <a:lstStyle/>
        <a:p>
          <a:endParaRPr lang="en-US"/>
        </a:p>
      </dgm:t>
    </dgm:pt>
    <dgm:pt modelId="{9B20DF03-F00C-442D-8FBE-EE5955F13C0E}" type="sibTrans" cxnId="{FECFAEB2-6CBA-40F6-AAAC-5027E4B308D0}">
      <dgm:prSet/>
      <dgm:spPr/>
      <dgm:t>
        <a:bodyPr/>
        <a:lstStyle/>
        <a:p>
          <a:endParaRPr lang="en-US"/>
        </a:p>
      </dgm:t>
    </dgm:pt>
    <dgm:pt modelId="{96A99BFA-458B-4700-A5D3-B02F5D790551}" type="pres">
      <dgm:prSet presAssocID="{C43BF521-7AF5-415D-89C6-CEBD338F7C66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C"/>
        </a:p>
      </dgm:t>
    </dgm:pt>
    <dgm:pt modelId="{A884DC7C-4C68-4B78-9D0B-7854AE30A7CF}" type="pres">
      <dgm:prSet presAssocID="{5E8DFDA2-F701-4BAA-A819-91875692759C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A09A6E7D-3D8D-45FB-8551-451316A27AC2}" type="pres">
      <dgm:prSet presAssocID="{47EBD868-D902-48E0-B378-25E4F79B760B}" presName="sibTrans" presStyleLbl="sibTrans1D1" presStyleIdx="0" presStyleCnt="4"/>
      <dgm:spPr/>
      <dgm:t>
        <a:bodyPr/>
        <a:lstStyle/>
        <a:p>
          <a:endParaRPr lang="es-EC"/>
        </a:p>
      </dgm:t>
    </dgm:pt>
    <dgm:pt modelId="{07FAA77E-30A6-41C2-BC3F-89A3F6AD2505}" type="pres">
      <dgm:prSet presAssocID="{47EBD868-D902-48E0-B378-25E4F79B760B}" presName="connectorText" presStyleLbl="sibTrans1D1" presStyleIdx="0" presStyleCnt="4"/>
      <dgm:spPr/>
      <dgm:t>
        <a:bodyPr/>
        <a:lstStyle/>
        <a:p>
          <a:endParaRPr lang="es-EC"/>
        </a:p>
      </dgm:t>
    </dgm:pt>
    <dgm:pt modelId="{48ABEAEB-CDD5-4921-AE68-83E1B56D2B15}" type="pres">
      <dgm:prSet presAssocID="{F59E2273-6559-42DA-B1F2-9210498E091C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A089F60E-485B-4AC3-8EB4-80DD0F91EE29}" type="pres">
      <dgm:prSet presAssocID="{B759C11E-B3DC-407B-BC5D-7AB6D6B91C1F}" presName="sibTrans" presStyleLbl="sibTrans1D1" presStyleIdx="1" presStyleCnt="4"/>
      <dgm:spPr/>
      <dgm:t>
        <a:bodyPr/>
        <a:lstStyle/>
        <a:p>
          <a:endParaRPr lang="es-EC"/>
        </a:p>
      </dgm:t>
    </dgm:pt>
    <dgm:pt modelId="{6D987C33-657B-4E0C-B23C-57A3E59D843B}" type="pres">
      <dgm:prSet presAssocID="{B759C11E-B3DC-407B-BC5D-7AB6D6B91C1F}" presName="connectorText" presStyleLbl="sibTrans1D1" presStyleIdx="1" presStyleCnt="4"/>
      <dgm:spPr/>
      <dgm:t>
        <a:bodyPr/>
        <a:lstStyle/>
        <a:p>
          <a:endParaRPr lang="es-EC"/>
        </a:p>
      </dgm:t>
    </dgm:pt>
    <dgm:pt modelId="{CD19BA71-47FE-41AB-9BAD-E76ECFC76C30}" type="pres">
      <dgm:prSet presAssocID="{CA9D6A30-D5C1-4D8A-9630-105BCE5A654E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7B4BF698-D055-4B9F-858D-8E5D481496DA}" type="pres">
      <dgm:prSet presAssocID="{33307693-828D-47BC-908A-03B19F1D8177}" presName="sibTrans" presStyleLbl="sibTrans1D1" presStyleIdx="2" presStyleCnt="4"/>
      <dgm:spPr/>
      <dgm:t>
        <a:bodyPr/>
        <a:lstStyle/>
        <a:p>
          <a:endParaRPr lang="es-EC"/>
        </a:p>
      </dgm:t>
    </dgm:pt>
    <dgm:pt modelId="{1F7F71C6-8C70-4944-98E3-B84E649B10D7}" type="pres">
      <dgm:prSet presAssocID="{33307693-828D-47BC-908A-03B19F1D8177}" presName="connectorText" presStyleLbl="sibTrans1D1" presStyleIdx="2" presStyleCnt="4"/>
      <dgm:spPr/>
      <dgm:t>
        <a:bodyPr/>
        <a:lstStyle/>
        <a:p>
          <a:endParaRPr lang="es-EC"/>
        </a:p>
      </dgm:t>
    </dgm:pt>
    <dgm:pt modelId="{9A5CCDF3-3584-4598-801D-519128F683B3}" type="pres">
      <dgm:prSet presAssocID="{C7A35C23-D147-4667-BF6A-1BAA16648549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8C197CB3-7EFE-4F8E-9359-08773AFB1210}" type="pres">
      <dgm:prSet presAssocID="{99E97F34-10E4-4923-BAEE-657F2869C3B4}" presName="sibTrans" presStyleLbl="sibTrans1D1" presStyleIdx="3" presStyleCnt="4"/>
      <dgm:spPr/>
      <dgm:t>
        <a:bodyPr/>
        <a:lstStyle/>
        <a:p>
          <a:endParaRPr lang="es-EC"/>
        </a:p>
      </dgm:t>
    </dgm:pt>
    <dgm:pt modelId="{94FF1E1A-5BE9-454A-985A-720A79CDF7EF}" type="pres">
      <dgm:prSet presAssocID="{99E97F34-10E4-4923-BAEE-657F2869C3B4}" presName="connectorText" presStyleLbl="sibTrans1D1" presStyleIdx="3" presStyleCnt="4"/>
      <dgm:spPr/>
      <dgm:t>
        <a:bodyPr/>
        <a:lstStyle/>
        <a:p>
          <a:endParaRPr lang="es-EC"/>
        </a:p>
      </dgm:t>
    </dgm:pt>
    <dgm:pt modelId="{ACAA5E43-B38A-490E-875D-F32E733442AD}" type="pres">
      <dgm:prSet presAssocID="{3AACF582-D7E6-4A68-B116-26C13363449F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</dgm:ptLst>
  <dgm:cxnLst>
    <dgm:cxn modelId="{0A140A97-498C-48C0-AF7F-A8B5CE8B85DD}" srcId="{C43BF521-7AF5-415D-89C6-CEBD338F7C66}" destId="{5E8DFDA2-F701-4BAA-A819-91875692759C}" srcOrd="0" destOrd="0" parTransId="{3D971A38-7E24-4005-844F-B5D4368054B5}" sibTransId="{47EBD868-D902-48E0-B378-25E4F79B760B}"/>
    <dgm:cxn modelId="{FECFAEB2-6CBA-40F6-AAAC-5027E4B308D0}" srcId="{C43BF521-7AF5-415D-89C6-CEBD338F7C66}" destId="{3AACF582-D7E6-4A68-B116-26C13363449F}" srcOrd="4" destOrd="0" parTransId="{86C39655-B7DD-43BD-879D-649B3603E8A7}" sibTransId="{9B20DF03-F00C-442D-8FBE-EE5955F13C0E}"/>
    <dgm:cxn modelId="{FF86142C-6D21-4791-BB3E-D3BFD77B49C4}" type="presOf" srcId="{5E8DFDA2-F701-4BAA-A819-91875692759C}" destId="{A884DC7C-4C68-4B78-9D0B-7854AE30A7CF}" srcOrd="0" destOrd="0" presId="urn:microsoft.com/office/officeart/2016/7/layout/RepeatingBendingProcessNew"/>
    <dgm:cxn modelId="{742B83D3-0E11-4CCF-8210-FE153E777FF1}" type="presOf" srcId="{47EBD868-D902-48E0-B378-25E4F79B760B}" destId="{07FAA77E-30A6-41C2-BC3F-89A3F6AD2505}" srcOrd="1" destOrd="0" presId="urn:microsoft.com/office/officeart/2016/7/layout/RepeatingBendingProcessNew"/>
    <dgm:cxn modelId="{47A05CD4-767F-4961-BE90-5FFF5F0F3902}" type="presOf" srcId="{C43BF521-7AF5-415D-89C6-CEBD338F7C66}" destId="{96A99BFA-458B-4700-A5D3-B02F5D790551}" srcOrd="0" destOrd="0" presId="urn:microsoft.com/office/officeart/2016/7/layout/RepeatingBendingProcessNew"/>
    <dgm:cxn modelId="{C4745224-E450-4E85-B2CE-9E71FB8C98E2}" type="presOf" srcId="{99E97F34-10E4-4923-BAEE-657F2869C3B4}" destId="{8C197CB3-7EFE-4F8E-9359-08773AFB1210}" srcOrd="0" destOrd="0" presId="urn:microsoft.com/office/officeart/2016/7/layout/RepeatingBendingProcessNew"/>
    <dgm:cxn modelId="{B2B72185-BDD3-4A8C-B1E1-5AAC4D031F0B}" type="presOf" srcId="{B759C11E-B3DC-407B-BC5D-7AB6D6B91C1F}" destId="{A089F60E-485B-4AC3-8EB4-80DD0F91EE29}" srcOrd="0" destOrd="0" presId="urn:microsoft.com/office/officeart/2016/7/layout/RepeatingBendingProcessNew"/>
    <dgm:cxn modelId="{268B044E-DF3F-4921-A634-C22F56B65096}" type="presOf" srcId="{CA9D6A30-D5C1-4D8A-9630-105BCE5A654E}" destId="{CD19BA71-47FE-41AB-9BAD-E76ECFC76C30}" srcOrd="0" destOrd="0" presId="urn:microsoft.com/office/officeart/2016/7/layout/RepeatingBendingProcessNew"/>
    <dgm:cxn modelId="{FB5CB3D9-29B7-4E6A-A16A-B1AC02E0539A}" type="presOf" srcId="{3AACF582-D7E6-4A68-B116-26C13363449F}" destId="{ACAA5E43-B38A-490E-875D-F32E733442AD}" srcOrd="0" destOrd="0" presId="urn:microsoft.com/office/officeart/2016/7/layout/RepeatingBendingProcessNew"/>
    <dgm:cxn modelId="{B686B81B-808F-4234-90EB-3C9F9C69A317}" type="presOf" srcId="{B759C11E-B3DC-407B-BC5D-7AB6D6B91C1F}" destId="{6D987C33-657B-4E0C-B23C-57A3E59D843B}" srcOrd="1" destOrd="0" presId="urn:microsoft.com/office/officeart/2016/7/layout/RepeatingBendingProcessNew"/>
    <dgm:cxn modelId="{DABE581C-4F9C-45E6-AEEB-029FE5398320}" type="presOf" srcId="{33307693-828D-47BC-908A-03B19F1D8177}" destId="{7B4BF698-D055-4B9F-858D-8E5D481496DA}" srcOrd="0" destOrd="0" presId="urn:microsoft.com/office/officeart/2016/7/layout/RepeatingBendingProcessNew"/>
    <dgm:cxn modelId="{55DB1D40-A618-4BA2-863E-A4090CE2A02A}" srcId="{C43BF521-7AF5-415D-89C6-CEBD338F7C66}" destId="{C7A35C23-D147-4667-BF6A-1BAA16648549}" srcOrd="3" destOrd="0" parTransId="{7E4F3665-870F-4721-816D-BE73C0D1DA64}" sibTransId="{99E97F34-10E4-4923-BAEE-657F2869C3B4}"/>
    <dgm:cxn modelId="{B31EE628-EE81-400C-BB71-B17BFB810B51}" type="presOf" srcId="{C7A35C23-D147-4667-BF6A-1BAA16648549}" destId="{9A5CCDF3-3584-4598-801D-519128F683B3}" srcOrd="0" destOrd="0" presId="urn:microsoft.com/office/officeart/2016/7/layout/RepeatingBendingProcessNew"/>
    <dgm:cxn modelId="{848201B6-2E6D-4D61-A75E-6682E7BCA8C7}" type="presOf" srcId="{33307693-828D-47BC-908A-03B19F1D8177}" destId="{1F7F71C6-8C70-4944-98E3-B84E649B10D7}" srcOrd="1" destOrd="0" presId="urn:microsoft.com/office/officeart/2016/7/layout/RepeatingBendingProcessNew"/>
    <dgm:cxn modelId="{9FC8A1DF-2D3D-4335-ACF4-744B126BAC95}" srcId="{C43BF521-7AF5-415D-89C6-CEBD338F7C66}" destId="{CA9D6A30-D5C1-4D8A-9630-105BCE5A654E}" srcOrd="2" destOrd="0" parTransId="{42121F46-06D5-496E-93BD-4B3EFAA32EEC}" sibTransId="{33307693-828D-47BC-908A-03B19F1D8177}"/>
    <dgm:cxn modelId="{A69EC635-D035-4909-B859-E8EBE77833E3}" srcId="{C43BF521-7AF5-415D-89C6-CEBD338F7C66}" destId="{F59E2273-6559-42DA-B1F2-9210498E091C}" srcOrd="1" destOrd="0" parTransId="{0097DD66-9D4B-46D0-B66C-3BA2F99EE092}" sibTransId="{B759C11E-B3DC-407B-BC5D-7AB6D6B91C1F}"/>
    <dgm:cxn modelId="{E86227CB-1BF1-4941-8688-615739207CED}" type="presOf" srcId="{F59E2273-6559-42DA-B1F2-9210498E091C}" destId="{48ABEAEB-CDD5-4921-AE68-83E1B56D2B15}" srcOrd="0" destOrd="0" presId="urn:microsoft.com/office/officeart/2016/7/layout/RepeatingBendingProcessNew"/>
    <dgm:cxn modelId="{2865BDCC-83C8-4418-B93E-B7D687591543}" type="presOf" srcId="{99E97F34-10E4-4923-BAEE-657F2869C3B4}" destId="{94FF1E1A-5BE9-454A-985A-720A79CDF7EF}" srcOrd="1" destOrd="0" presId="urn:microsoft.com/office/officeart/2016/7/layout/RepeatingBendingProcessNew"/>
    <dgm:cxn modelId="{3E23CDCD-06AC-4FEF-8338-EB4A66E350B5}" type="presOf" srcId="{47EBD868-D902-48E0-B378-25E4F79B760B}" destId="{A09A6E7D-3D8D-45FB-8551-451316A27AC2}" srcOrd="0" destOrd="0" presId="urn:microsoft.com/office/officeart/2016/7/layout/RepeatingBendingProcessNew"/>
    <dgm:cxn modelId="{CA04F849-8B71-4709-9FF7-10633948F1E3}" type="presParOf" srcId="{96A99BFA-458B-4700-A5D3-B02F5D790551}" destId="{A884DC7C-4C68-4B78-9D0B-7854AE30A7CF}" srcOrd="0" destOrd="0" presId="urn:microsoft.com/office/officeart/2016/7/layout/RepeatingBendingProcessNew"/>
    <dgm:cxn modelId="{96F00E20-CA79-4C75-B090-5908CD9268B4}" type="presParOf" srcId="{96A99BFA-458B-4700-A5D3-B02F5D790551}" destId="{A09A6E7D-3D8D-45FB-8551-451316A27AC2}" srcOrd="1" destOrd="0" presId="urn:microsoft.com/office/officeart/2016/7/layout/RepeatingBendingProcessNew"/>
    <dgm:cxn modelId="{B91623CC-303E-4E11-A1D8-B815F4B446C3}" type="presParOf" srcId="{A09A6E7D-3D8D-45FB-8551-451316A27AC2}" destId="{07FAA77E-30A6-41C2-BC3F-89A3F6AD2505}" srcOrd="0" destOrd="0" presId="urn:microsoft.com/office/officeart/2016/7/layout/RepeatingBendingProcessNew"/>
    <dgm:cxn modelId="{C40EF200-B6F7-4D31-9EB9-15F371CE9B00}" type="presParOf" srcId="{96A99BFA-458B-4700-A5D3-B02F5D790551}" destId="{48ABEAEB-CDD5-4921-AE68-83E1B56D2B15}" srcOrd="2" destOrd="0" presId="urn:microsoft.com/office/officeart/2016/7/layout/RepeatingBendingProcessNew"/>
    <dgm:cxn modelId="{6EC5DE4D-7835-4FDB-9991-D83E643A7FAE}" type="presParOf" srcId="{96A99BFA-458B-4700-A5D3-B02F5D790551}" destId="{A089F60E-485B-4AC3-8EB4-80DD0F91EE29}" srcOrd="3" destOrd="0" presId="urn:microsoft.com/office/officeart/2016/7/layout/RepeatingBendingProcessNew"/>
    <dgm:cxn modelId="{315CAB56-D0CD-4348-B2A1-9169F40FB493}" type="presParOf" srcId="{A089F60E-485B-4AC3-8EB4-80DD0F91EE29}" destId="{6D987C33-657B-4E0C-B23C-57A3E59D843B}" srcOrd="0" destOrd="0" presId="urn:microsoft.com/office/officeart/2016/7/layout/RepeatingBendingProcessNew"/>
    <dgm:cxn modelId="{21728F34-3C37-468B-97E8-53ADF8CE32BB}" type="presParOf" srcId="{96A99BFA-458B-4700-A5D3-B02F5D790551}" destId="{CD19BA71-47FE-41AB-9BAD-E76ECFC76C30}" srcOrd="4" destOrd="0" presId="urn:microsoft.com/office/officeart/2016/7/layout/RepeatingBendingProcessNew"/>
    <dgm:cxn modelId="{A5CB01C9-402F-44B6-B841-F9A9A8364A12}" type="presParOf" srcId="{96A99BFA-458B-4700-A5D3-B02F5D790551}" destId="{7B4BF698-D055-4B9F-858D-8E5D481496DA}" srcOrd="5" destOrd="0" presId="urn:microsoft.com/office/officeart/2016/7/layout/RepeatingBendingProcessNew"/>
    <dgm:cxn modelId="{C90B0D87-8FEE-4B3F-A0C0-0846731DC8E9}" type="presParOf" srcId="{7B4BF698-D055-4B9F-858D-8E5D481496DA}" destId="{1F7F71C6-8C70-4944-98E3-B84E649B10D7}" srcOrd="0" destOrd="0" presId="urn:microsoft.com/office/officeart/2016/7/layout/RepeatingBendingProcessNew"/>
    <dgm:cxn modelId="{7BFD3CC4-DEF1-4217-9D0F-F5104015A20E}" type="presParOf" srcId="{96A99BFA-458B-4700-A5D3-B02F5D790551}" destId="{9A5CCDF3-3584-4598-801D-519128F683B3}" srcOrd="6" destOrd="0" presId="urn:microsoft.com/office/officeart/2016/7/layout/RepeatingBendingProcessNew"/>
    <dgm:cxn modelId="{D739D659-23B3-441F-9103-E8B5631870F9}" type="presParOf" srcId="{96A99BFA-458B-4700-A5D3-B02F5D790551}" destId="{8C197CB3-7EFE-4F8E-9359-08773AFB1210}" srcOrd="7" destOrd="0" presId="urn:microsoft.com/office/officeart/2016/7/layout/RepeatingBendingProcessNew"/>
    <dgm:cxn modelId="{B6863513-21D4-4CE7-B983-82A7B44A1BBB}" type="presParOf" srcId="{8C197CB3-7EFE-4F8E-9359-08773AFB1210}" destId="{94FF1E1A-5BE9-454A-985A-720A79CDF7EF}" srcOrd="0" destOrd="0" presId="urn:microsoft.com/office/officeart/2016/7/layout/RepeatingBendingProcessNew"/>
    <dgm:cxn modelId="{3A444C81-EE3C-478C-A014-0F5124674C5C}" type="presParOf" srcId="{96A99BFA-458B-4700-A5D3-B02F5D790551}" destId="{ACAA5E43-B38A-490E-875D-F32E733442AD}" srcOrd="8" destOrd="0" presId="urn:microsoft.com/office/officeart/2016/7/layout/RepeatingBendingProcessNew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bProcess2">
  <dgm:title val=""/>
  <dgm:desc val=""/>
  <dgm:catLst>
    <dgm:cat type="process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  <dgm:pt modelId="7">
          <dgm:prSet phldr="1"/>
        </dgm:pt>
        <dgm:pt modelId="8">
          <dgm:prSet phldr="1"/>
        </dgm:pt>
        <dgm:pt modelId="9">
          <dgm:prSet phldr="1"/>
        </dgm:pt>
      </dgm:ptLst>
      <dgm:cxnLst>
        <dgm:cxn modelId="10" srcId="0" destId="1" srcOrd="0" destOrd="0"/>
        <dgm:cxn modelId="11" srcId="0" destId="2" srcOrd="1" destOrd="0"/>
        <dgm:cxn modelId="12" srcId="0" destId="3" srcOrd="2" destOrd="0"/>
        <dgm:cxn modelId="13" srcId="0" destId="4" srcOrd="3" destOrd="0"/>
        <dgm:cxn modelId="14" srcId="0" destId="5" srcOrd="4" destOrd="0"/>
        <dgm:cxn modelId="15" srcId="0" destId="6" srcOrd="5" destOrd="0"/>
        <dgm:cxn modelId="16" srcId="0" destId="7" srcOrd="6" destOrd="0"/>
        <dgm:cxn modelId="17" srcId="0" destId="8" srcOrd="7" destOrd="0"/>
        <dgm:cxn modelId="18" srcId="0" destId="9" srcOrd="8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/>
    </dgm:varLst>
    <dgm:choose name="Name0">
      <dgm:if name="Name1" func="var" arg="dir" op="equ" val="norm">
        <dgm:alg type="snake">
          <dgm:param type="grDir" val="tL"/>
          <dgm:param type="flowDir" val="col"/>
          <dgm:param type="contDir" val="revDir"/>
        </dgm:alg>
      </dgm:if>
      <dgm:else name="Name2">
        <dgm:alg type="snake">
          <dgm:param type="grDir" val="tR"/>
          <dgm:param type="flowDir" val="col"/>
          <dgm:param type="contDir" val="revDi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firstNode" refType="w"/>
      <dgm:constr type="w" for="ch" forName="lastNode" refType="w" refFor="ch" refForName="firstNode" op="equ"/>
      <dgm:constr type="w" for="ch" forName="middleNode" refType="w" refFor="ch" refForName="firstNode" op="equ"/>
      <dgm:constr type="h" for="ch" ptType="sibTrans" refType="w" refFor="ch" refForName="middleNode" op="equ" fact="0.35"/>
      <dgm:constr type="sp" refType="w" refFor="ch" refForName="middleNode" fact="0.5"/>
      <dgm:constr type="connDist" for="des" ptType="sibTrans" op="equ"/>
      <dgm:constr type="primFontSz" for="ch" forName="firstNode" val="65"/>
      <dgm:constr type="primFontSz" for="ch" forName="lastNode" refType="primFontSz" refFor="ch" refForName="firstNode" op="equ"/>
      <dgm:constr type="primFontSz" for="des" forName="shape" val="65"/>
      <dgm:constr type="primFontSz" for="des" forName="shape" refType="primFontSz" refFor="ch" refForName="firstNode" op="lte"/>
      <dgm:constr type="primFontSz" for="des" forName="shape" refType="primFontSz" refFor="ch" refForName="lastNode" op="lte"/>
    </dgm:constrLst>
    <dgm:ruleLst/>
    <dgm:forEach name="Name3" axis="ch" ptType="node">
      <dgm:choose name="Name4">
        <dgm:if name="Name5" axis="self" ptType="node" func="pos" op="equ" val="1">
          <dgm:layoutNode name="firstNode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if>
        <dgm:if name="Name6" axis="self" ptType="node" func="revPos" op="equ" val="1">
          <dgm:layoutNode name="lastNode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if>
        <dgm:else name="Name7">
          <dgm:layoutNode name="middleNod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  <dgm:constr type="w" for="ch" forName="padding" refType="w"/>
              <dgm:constr type="h" for="ch" forName="padding" refType="h"/>
              <dgm:constr type="w" for="ch" forName="shape" refType="w" fact="0.667"/>
              <dgm:constr type="h" for="ch" forName="shape" refType="h" fact="0.667"/>
              <dgm:constr type="ctrX" for="ch" forName="shape" refType="w" fact="0.5"/>
              <dgm:constr type="ctrY" for="ch" forName="shape" refType="h" fact="0.5"/>
            </dgm:constrLst>
            <dgm:ruleLst/>
            <dgm:layoutNode name="padding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shape">
              <dgm:varLst>
                <dgm:bulletEnabled val="1"/>
              </dgm:varLst>
              <dgm:alg type="tx">
                <dgm:param type="txAnchorVertCh" val="mid"/>
              </dgm:alg>
              <dgm:shape xmlns:r="http://schemas.openxmlformats.org/officeDocument/2006/relationships" type="ellipse" r:blip="">
                <dgm:adjLst/>
              </dgm:shape>
              <dgm:presOf axis="desOrSelf" ptType="node"/>
              <dgm:constrLst>
                <dgm:constr type="h" refType="w"/>
                <dgm:constr type="tMarg" refType="primFontSz" fact="0.1"/>
                <dgm:constr type="bMarg" refType="primFontSz" fact="0.1"/>
                <dgm:constr type="lMarg" refType="primFontSz" fact="0.1"/>
                <dgm:constr type="rMarg" refType="primFontSz" fact="0.1"/>
              </dgm:constrLst>
              <dgm:ruleLst>
                <dgm:rule type="primFontSz" val="5" fact="NaN" max="NaN"/>
              </dgm:ruleLst>
            </dgm:layoutNode>
          </dgm:layoutNode>
        </dgm:else>
      </dgm:choose>
      <dgm:forEach name="Name8" axis="followSib" ptType="sibTrans" cnt="1">
        <dgm:layoutNode name="sibTrans">
          <dgm:choose name="Name9">
            <dgm:if name="Name10" func="var" arg="dir" op="equ" val="norm">
              <dgm:choose name="Name11">
                <dgm:if name="Name12" axis="self" ptType="sibTrans" func="pos" op="equ" val="1">
                  <dgm:alg type="conn">
                    <dgm:param type="begPts" val="auto"/>
                    <dgm:param type="endPts" val="auto"/>
                    <dgm:param type="srcNode" val="firstNode"/>
                    <dgm:param type="dstNode" val="shape"/>
                  </dgm:alg>
                </dgm:if>
                <dgm:if name="Name13" axis="self" ptType="sibTrans" func="revPos" op="equ" val="1">
                  <dgm:alg type="conn">
                    <dgm:param type="begPts" val="auto"/>
                    <dgm:param type="endPts" val="auto"/>
                    <dgm:param type="srcNode" val="shape"/>
                    <dgm:param type="dstNode" val="lastNode"/>
                  </dgm:alg>
                </dgm:if>
                <dgm:else name="Name14">
                  <dgm:alg type="conn">
                    <dgm:param type="begPts" val="auto"/>
                    <dgm:param type="endPts" val="auto"/>
                    <dgm:param type="srcNode" val="shape"/>
                    <dgm:param type="dstNode" val="shape"/>
                  </dgm:alg>
                </dgm:else>
              </dgm:choose>
            </dgm:if>
            <dgm:else name="Name15">
              <dgm:choose name="Name16">
                <dgm:if name="Name17" axis="self" ptType="sibTrans" func="pos" op="equ" val="1">
                  <dgm:alg type="conn">
                    <dgm:param type="begPts" val="auto"/>
                    <dgm:param type="endPts" val="auto"/>
                    <dgm:param type="srcNode" val="firstNode"/>
                    <dgm:param type="dstNode" val="shape"/>
                  </dgm:alg>
                </dgm:if>
                <dgm:if name="Name18" axis="self" ptType="sibTrans" func="revPos" op="equ" val="1">
                  <dgm:alg type="conn">
                    <dgm:param type="begPts" val="auto"/>
                    <dgm:param type="endPts" val="auto"/>
                    <dgm:param type="srcNode" val="shape"/>
                    <dgm:param type="dstNode" val="lastNode"/>
                  </dgm:alg>
                </dgm:if>
                <dgm:else name="Name19">
                  <dgm:alg type="conn">
                    <dgm:param type="begPts" val="auto"/>
                    <dgm:param type="endPts" val="auto"/>
                    <dgm:param type="srcNode" val="shape"/>
                    <dgm:param type="dstNode" val="shape"/>
                  </dgm:alg>
                </dgm:else>
              </dgm:choose>
            </dgm:else>
          </dgm:choose>
          <dgm:shape xmlns:r="http://schemas.openxmlformats.org/officeDocument/2006/relationships" rot="90" type="triangle" r:blip="">
            <dgm:adjLst/>
          </dgm:shape>
          <dgm:presOf axis="self"/>
          <dgm:constrLst>
            <dgm:constr type="w" refType="h"/>
            <dgm:constr type="connDist"/>
            <dgm:constr type="begPad" refType="connDist" fact="0.25"/>
            <dgm:constr type="endPad" refType="connDist" fact="0.22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6/7/layout/RepeatingBendingProcessNew">
  <dgm:title val="Repeating Bending Process New"/>
  <dgm:desc val=""/>
  <dgm:catLst>
    <dgm:cat type="process" pri="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  <dgm:constr type="tMarg" refType="h" fact="0.243"/>
          <dgm:constr type="bMarg" refType="h" fact="0.243"/>
          <dgm:constr type="lMarg" refType="w" fact="0.1389"/>
          <dgm:constr type="rMarg" refType="w" fact="0.1389"/>
        </dgm:constrLst>
        <dgm:ruleLst>
          <dgm:rule type="primFontSz" val="12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="" xmlns:a16="http://schemas.microsoft.com/office/drawing/2014/main" id="{2D8E7403-EB4A-4177-AFCE-6A9D7B160C6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DAC49177-C030-4043-9380-EA6E4C94A16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C7415F-6970-4DE4-93F1-94FEF07D0F1C}" type="datetimeFigureOut">
              <a:rPr lang="en-US" smtClean="0"/>
              <a:t>6/5/2026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BC4C83CE-EC9B-40C4-BD7A-48797AE5B1D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7EE9A75D-9B4E-4704-98C7-2A42472F118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CC6D6D-E986-427F-AD9C-4E9408DDBE53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87748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86E6E5-5A19-4AE7-8D4E-049C5315C9A0}" type="datetimeFigureOut">
              <a:rPr lang="en-US" smtClean="0"/>
              <a:t>6/5/2026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5A580F-E35D-42E1-AF82-E41CC201EA91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36806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5A580F-E35D-42E1-AF82-E41CC201EA91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15353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5A580F-E35D-42E1-AF82-E41CC201EA91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81216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5A580F-E35D-42E1-AF82-E41CC201EA91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1940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5A580F-E35D-42E1-AF82-E41CC201EA91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21164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5A580F-E35D-42E1-AF82-E41CC201EA91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03893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5A580F-E35D-42E1-AF82-E41CC201EA91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18357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5A580F-E35D-42E1-AF82-E41CC201EA91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480825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5A580F-E35D-42E1-AF82-E41CC201EA91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08525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5A580F-E35D-42E1-AF82-E41CC201EA91}" type="slidenum">
              <a:rPr lang="en-US" smtClean="0"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05365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12188825" cy="6872226"/>
            <a:chOff x="0" y="0"/>
            <a:chExt cx="12188825" cy="6872226"/>
          </a:xfrm>
        </p:grpSpPr>
        <p:pic>
          <p:nvPicPr>
            <p:cNvPr id="9" name="Picture 8" descr="HD-PanelTitle-V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" r="47673"/>
            <a:stretch/>
          </p:blipFill>
          <p:spPr>
            <a:xfrm rot="5400000">
              <a:off x="5245268" y="530352"/>
              <a:ext cx="1673352" cy="612648"/>
            </a:xfrm>
            <a:prstGeom prst="rect">
              <a:avLst/>
            </a:prstGeom>
          </p:spPr>
        </p:pic>
        <p:pic>
          <p:nvPicPr>
            <p:cNvPr id="18" name="Picture 17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8819"/>
            <a:stretch/>
          </p:blipFill>
          <p:spPr>
            <a:xfrm rot="5400000">
              <a:off x="5263556" y="5747514"/>
              <a:ext cx="1636776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C3DB2ADC-AF19-4574-8C10-79B5B04FCA27}" type="slidenum">
              <a:rPr lang="en-US" smtClean="0"/>
              <a:pPr/>
              <a:t>‹Nº›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6330897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2ADC-AF19-4574-8C10-79B5B04FCA27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0649869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2ADC-AF19-4574-8C10-79B5B04FCA27}" type="slidenum">
              <a:rPr lang="en-US" smtClean="0"/>
              <a:pPr/>
              <a:t>‹Nº›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55817434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2ADC-AF19-4574-8C10-79B5B04FCA27}" type="slidenum">
              <a:rPr lang="en-US" smtClean="0"/>
              <a:pPr/>
              <a:t>‹Nº›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18116625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1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1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2ADC-AF19-4574-8C10-79B5B04FCA27}" type="slidenum">
              <a:rPr lang="en-US" smtClean="0"/>
              <a:pPr/>
              <a:t>‹Nº›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84890865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2ADC-AF19-4574-8C10-79B5B04FCA27}" type="slidenum">
              <a:rPr lang="en-US" smtClean="0"/>
              <a:pPr/>
              <a:t>‹Nº›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43791509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2ADC-AF19-4574-8C10-79B5B04FCA27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9834131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2ADC-AF19-4574-8C10-79B5B04FCA27}" type="slidenum">
              <a:rPr lang="en-US" smtClean="0"/>
              <a:pPr/>
              <a:t>‹Nº›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8633424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2ADC-AF19-4574-8C10-79B5B04FCA27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4927243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2ADC-AF19-4574-8C10-79B5B04FCA27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3535452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2ADC-AF19-4574-8C10-79B5B04FCA27}" type="slidenum">
              <a:rPr lang="en-US" smtClean="0"/>
              <a:pPr/>
              <a:t>‹Nº›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0313211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2ADC-AF19-4574-8C10-79B5B04FCA27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22200599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2ADC-AF19-4574-8C10-79B5B04FCA27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6712769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6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2ADC-AF19-4574-8C10-79B5B04FCA27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07827595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2ADC-AF19-4574-8C10-79B5B04FCA27}" type="slidenum">
              <a:rPr lang="en-US" smtClean="0"/>
              <a:pPr/>
              <a:t>‹Nº›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1250113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2ADC-AF19-4574-8C10-79B5B04FCA27}" type="slidenum">
              <a:rPr lang="en-US" smtClean="0"/>
              <a:pPr/>
              <a:t>‹Nº›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32261035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2ADC-AF19-4574-8C10-79B5B04FCA27}" type="slidenum">
              <a:rPr lang="en-US" smtClean="0"/>
              <a:pPr/>
              <a:t>‹Nº›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9434046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gend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="" xmlns:a16="http://schemas.microsoft.com/office/drawing/2014/main" id="{D7352414-3211-CEB2-31A1-11097989D43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05934" y="723900"/>
            <a:ext cx="3503757" cy="5316415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="" xmlns:a16="http://schemas.microsoft.com/office/drawing/2014/main" id="{4BA26D20-54E1-2490-0D75-F08BCB7D3BFF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582232" y="2053087"/>
            <a:ext cx="5903332" cy="3987230"/>
          </a:xfrm>
        </p:spPr>
        <p:txBody>
          <a:bodyPr anchor="t"/>
          <a:lstStyle>
            <a:lvl1pPr marL="0" indent="0">
              <a:buNone/>
              <a:defRPr/>
            </a:lvl1pPr>
            <a:lvl2pPr marL="742950" indent="-285750">
              <a:buFont typeface="Arial" panose="020B0604020202020204" pitchFamily="34" charset="0"/>
              <a:buChar char="•"/>
              <a:defRPr/>
            </a:lvl2pPr>
            <a:lvl3pPr marL="1200150" indent="-285750">
              <a:buFont typeface="Arial" panose="020B0604020202020204" pitchFamily="34" charset="0"/>
              <a:buChar char="•"/>
              <a:defRPr/>
            </a:lvl3pPr>
            <a:lvl4pPr marL="1657350" indent="-285750">
              <a:buFont typeface="Arial" panose="020B0604020202020204" pitchFamily="34" charset="0"/>
              <a:buChar char="•"/>
              <a:defRPr/>
            </a:lvl4pPr>
            <a:lvl5pPr marL="2114550" indent="-2857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="" xmlns:a16="http://schemas.microsoft.com/office/drawing/2014/main" id="{400E6515-DDBF-35F4-5C9E-FF113FD164E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19012" y="6274074"/>
            <a:ext cx="672354" cy="583926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400">
                <a:solidFill>
                  <a:schemeClr val="tx1"/>
                </a:solidFill>
              </a:defRPr>
            </a:lvl1pPr>
          </a:lstStyle>
          <a:p>
            <a:fld id="{C3DB2ADC-AF19-4574-8C10-79B5B04FCA27}" type="slidenum">
              <a:rPr lang="en-US" smtClean="0"/>
              <a:pPr/>
              <a:t>‹Nº›</a:t>
            </a:fld>
            <a:endParaRPr lang="en-US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="" xmlns:a16="http://schemas.microsoft.com/office/drawing/2014/main" id="{998A376F-AF56-AABE-DFA3-DE5A8C89961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695467" y="723900"/>
            <a:ext cx="5790599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="" xmlns:a16="http://schemas.microsoft.com/office/drawing/2014/main" id="{4DE9D420-BBEC-E7C6-7E76-FB9791C71C9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699342" y="6136928"/>
            <a:ext cx="5786724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4986418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="" xmlns:a16="http://schemas.microsoft.com/office/drawing/2014/main" id="{C0AFB647-646C-4130-9EF5-C19C686B184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715000" y="738013"/>
            <a:ext cx="56769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392D6AD5-5357-463C-B785-6A488FFC8D7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637007" y="817581"/>
            <a:ext cx="5935869" cy="5238159"/>
          </a:xfrm>
        </p:spPr>
        <p:txBody>
          <a:bodyPr anchor="ctr" anchorCtr="0">
            <a:noAutofit/>
          </a:bodyPr>
          <a:lstStyle>
            <a:lvl1pPr>
              <a:defRPr sz="32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8" name="Picture Placeholder 16">
            <a:extLst>
              <a:ext uri="{FF2B5EF4-FFF2-40B4-BE49-F238E27FC236}">
                <a16:creationId xmlns="" xmlns:a16="http://schemas.microsoft.com/office/drawing/2014/main" id="{EAD023B5-9ABC-4D4A-A1AD-D4D83D66219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1" y="1"/>
            <a:ext cx="4876799" cy="6858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="" xmlns:a16="http://schemas.microsoft.com/office/drawing/2014/main" id="{5C0A0972-FD9A-4E9D-A0A3-BD0AF8C7B74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715000" y="6134100"/>
            <a:ext cx="56769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804088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two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9">
            <a:extLst>
              <a:ext uri="{FF2B5EF4-FFF2-40B4-BE49-F238E27FC236}">
                <a16:creationId xmlns="" xmlns:a16="http://schemas.microsoft.com/office/drawing/2014/main" id="{4246B94A-8C64-4FBA-B409-1F9487E19CF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5965" y="976999"/>
            <a:ext cx="11034713" cy="1196853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="" xmlns:a16="http://schemas.microsoft.com/office/drawing/2014/main" id="{02736CFB-FEC9-D3FB-01C8-D0AF64ED3AE0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741826" y="2244725"/>
            <a:ext cx="2958075" cy="3904268"/>
          </a:xfrm>
        </p:spPr>
        <p:txBody>
          <a:bodyPr>
            <a:normAutofit/>
          </a:bodyPr>
          <a:lstStyle>
            <a:lvl1pPr>
              <a:spcBef>
                <a:spcPts val="0"/>
              </a:spcBef>
              <a:spcAft>
                <a:spcPts val="1200"/>
              </a:spcAft>
              <a:defRPr sz="2000" b="1"/>
            </a:lvl1pPr>
            <a:lvl2pPr>
              <a:spcBef>
                <a:spcPts val="0"/>
              </a:spcBef>
              <a:spcAft>
                <a:spcPts val="1200"/>
              </a:spcAft>
              <a:defRPr sz="1800" b="1"/>
            </a:lvl2pPr>
            <a:lvl3pPr>
              <a:spcBef>
                <a:spcPts val="0"/>
              </a:spcBef>
              <a:spcAft>
                <a:spcPts val="1200"/>
              </a:spcAft>
              <a:defRPr sz="1600" b="1"/>
            </a:lvl3pPr>
            <a:lvl4pPr>
              <a:spcBef>
                <a:spcPts val="0"/>
              </a:spcBef>
              <a:spcAft>
                <a:spcPts val="1200"/>
              </a:spcAft>
              <a:defRPr sz="1400" b="1"/>
            </a:lvl4pPr>
            <a:lvl5pPr>
              <a:spcBef>
                <a:spcPts val="0"/>
              </a:spcBef>
              <a:spcAft>
                <a:spcPts val="1200"/>
              </a:spcAft>
              <a:defRPr sz="1400" b="1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Content Placeholder 4">
            <a:extLst>
              <a:ext uri="{FF2B5EF4-FFF2-40B4-BE49-F238E27FC236}">
                <a16:creationId xmlns="" xmlns:a16="http://schemas.microsoft.com/office/drawing/2014/main" id="{A4F2998B-5567-1A45-7720-4998CC19EF0D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407226" y="2244725"/>
            <a:ext cx="7353452" cy="3912896"/>
          </a:xfrm>
        </p:spPr>
        <p:txBody>
          <a:bodyPr>
            <a:normAutofit/>
          </a:bodyPr>
          <a:lstStyle>
            <a:lvl1pPr>
              <a:spcBef>
                <a:spcPts val="0"/>
              </a:spcBef>
              <a:spcAft>
                <a:spcPts val="1200"/>
              </a:spcAft>
              <a:defRPr sz="2000"/>
            </a:lvl1pPr>
            <a:lvl2pPr>
              <a:spcBef>
                <a:spcPts val="0"/>
              </a:spcBef>
              <a:spcAft>
                <a:spcPts val="1200"/>
              </a:spcAft>
              <a:defRPr sz="1800"/>
            </a:lvl2pPr>
            <a:lvl3pPr>
              <a:spcBef>
                <a:spcPts val="0"/>
              </a:spcBef>
              <a:spcAft>
                <a:spcPts val="1200"/>
              </a:spcAft>
              <a:defRPr sz="1600"/>
            </a:lvl3pPr>
            <a:lvl4pPr>
              <a:spcBef>
                <a:spcPts val="0"/>
              </a:spcBef>
              <a:spcAft>
                <a:spcPts val="1200"/>
              </a:spcAft>
              <a:defRPr sz="1400"/>
            </a:lvl4pPr>
            <a:lvl5pPr>
              <a:spcBef>
                <a:spcPts val="0"/>
              </a:spcBef>
              <a:spcAft>
                <a:spcPts val="1200"/>
              </a:spcAft>
              <a:defRPr sz="14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Slide Number Placeholder 5">
            <a:extLst>
              <a:ext uri="{FF2B5EF4-FFF2-40B4-BE49-F238E27FC236}">
                <a16:creationId xmlns="" xmlns:a16="http://schemas.microsoft.com/office/drawing/2014/main" id="{457EDA23-301F-47EE-3683-0B3206D8F53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19012" y="6356350"/>
            <a:ext cx="6723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/>
                </a:solidFill>
              </a:defRPr>
            </a:lvl1pPr>
          </a:lstStyle>
          <a:p>
            <a:fld id="{C3DB2ADC-AF19-4574-8C10-79B5B04FCA27}" type="slidenum">
              <a:rPr lang="en-US" smtClean="0"/>
              <a:pPr/>
              <a:t>‹Nº›</a:t>
            </a:fld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="" xmlns:a16="http://schemas.microsoft.com/office/drawing/2014/main" id="{93AC3921-F10C-2A33-F8DF-3B42EE1E382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24574" y="723899"/>
            <a:ext cx="11010226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7596747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0">
            <a:extLst>
              <a:ext uri="{FF2B5EF4-FFF2-40B4-BE49-F238E27FC236}">
                <a16:creationId xmlns="" xmlns:a16="http://schemas.microsoft.com/office/drawing/2014/main" id="{6DC3399C-8B0E-4D7D-A955-FB1F37CF367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10520" y="776873"/>
            <a:ext cx="5854182" cy="3070508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21" name="Subtitle 11">
            <a:extLst>
              <a:ext uri="{FF2B5EF4-FFF2-40B4-BE49-F238E27FC236}">
                <a16:creationId xmlns="" xmlns:a16="http://schemas.microsoft.com/office/drawing/2014/main" id="{13C3C1EB-2C5B-4710-893A-9DD6284D5CB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21202" y="4088927"/>
            <a:ext cx="5842218" cy="188055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r>
              <a:rPr lang="en-US" dirty="0"/>
              <a:t>Click to add subtitle</a:t>
            </a:r>
          </a:p>
        </p:txBody>
      </p:sp>
      <p:sp>
        <p:nvSpPr>
          <p:cNvPr id="30" name="Picture Placeholder 28">
            <a:extLst>
              <a:ext uri="{FF2B5EF4-FFF2-40B4-BE49-F238E27FC236}">
                <a16:creationId xmlns="" xmlns:a16="http://schemas.microsoft.com/office/drawing/2014/main" id="{E335E712-C7FD-4BAC-B89C-58AF6594A4E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315200" y="0"/>
            <a:ext cx="4876800" cy="6858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="" xmlns:a16="http://schemas.microsoft.com/office/drawing/2014/main" id="{A541CC69-A0B0-C1BE-2165-D8AD1B7D2DD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24574" y="723899"/>
            <a:ext cx="5786724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="" xmlns:a16="http://schemas.microsoft.com/office/drawing/2014/main" id="{0D54A957-6A3F-2C34-A453-905FBAE77CC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24574" y="6136928"/>
            <a:ext cx="5786724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3056789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9">
            <a:extLst>
              <a:ext uri="{FF2B5EF4-FFF2-40B4-BE49-F238E27FC236}">
                <a16:creationId xmlns="" xmlns:a16="http://schemas.microsoft.com/office/drawing/2014/main" id="{4246B94A-8C64-4FBA-B409-1F9487E19CF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4591" y="976997"/>
            <a:ext cx="11000209" cy="1188227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="" xmlns:a16="http://schemas.microsoft.com/office/drawing/2014/main" id="{02736CFB-FEC9-D3FB-01C8-D0AF64ED3AE0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734593" y="2244725"/>
            <a:ext cx="5045105" cy="4233713"/>
          </a:xfrm>
        </p:spPr>
        <p:txBody>
          <a:bodyPr>
            <a:normAutofit/>
          </a:bodyPr>
          <a:lstStyle>
            <a:lvl1pPr>
              <a:spcBef>
                <a:spcPts val="0"/>
              </a:spcBef>
              <a:spcAft>
                <a:spcPts val="1200"/>
              </a:spcAft>
              <a:defRPr sz="1800"/>
            </a:lvl1pPr>
            <a:lvl2pPr>
              <a:spcBef>
                <a:spcPts val="0"/>
              </a:spcBef>
              <a:spcAft>
                <a:spcPts val="1200"/>
              </a:spcAft>
              <a:defRPr sz="1600"/>
            </a:lvl2pPr>
            <a:lvl3pPr>
              <a:spcBef>
                <a:spcPts val="0"/>
              </a:spcBef>
              <a:spcAft>
                <a:spcPts val="1200"/>
              </a:spcAft>
              <a:defRPr sz="1400"/>
            </a:lvl3pPr>
            <a:lvl4pPr>
              <a:spcBef>
                <a:spcPts val="0"/>
              </a:spcBef>
              <a:spcAft>
                <a:spcPts val="1200"/>
              </a:spcAft>
              <a:defRPr sz="1200"/>
            </a:lvl4pPr>
            <a:lvl5pPr>
              <a:spcBef>
                <a:spcPts val="0"/>
              </a:spcBef>
              <a:spcAft>
                <a:spcPts val="1200"/>
              </a:spcAft>
              <a:defRPr sz="12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="" xmlns:a16="http://schemas.microsoft.com/office/drawing/2014/main" id="{93AC3921-F10C-2A33-F8DF-3B42EE1E382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24574" y="723899"/>
            <a:ext cx="11010226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4">
            <a:extLst>
              <a:ext uri="{FF2B5EF4-FFF2-40B4-BE49-F238E27FC236}">
                <a16:creationId xmlns="" xmlns:a16="http://schemas.microsoft.com/office/drawing/2014/main" id="{A4F2998B-5567-1A45-7720-4998CC19EF0D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6412304" y="2244724"/>
            <a:ext cx="5322496" cy="4233713"/>
          </a:xfrm>
        </p:spPr>
        <p:txBody>
          <a:bodyPr>
            <a:normAutofit/>
          </a:bodyPr>
          <a:lstStyle>
            <a:lvl1pPr>
              <a:spcBef>
                <a:spcPts val="0"/>
              </a:spcBef>
              <a:spcAft>
                <a:spcPts val="1200"/>
              </a:spcAft>
              <a:defRPr sz="1800"/>
            </a:lvl1pPr>
            <a:lvl2pPr>
              <a:spcBef>
                <a:spcPts val="0"/>
              </a:spcBef>
              <a:spcAft>
                <a:spcPts val="1200"/>
              </a:spcAft>
              <a:defRPr sz="1600"/>
            </a:lvl2pPr>
            <a:lvl3pPr>
              <a:spcBef>
                <a:spcPts val="0"/>
              </a:spcBef>
              <a:spcAft>
                <a:spcPts val="1200"/>
              </a:spcAft>
              <a:defRPr sz="1400"/>
            </a:lvl3pPr>
            <a:lvl4pPr>
              <a:spcBef>
                <a:spcPts val="0"/>
              </a:spcBef>
              <a:spcAft>
                <a:spcPts val="1200"/>
              </a:spcAft>
              <a:defRPr sz="1200"/>
            </a:lvl4pPr>
            <a:lvl5pPr>
              <a:spcBef>
                <a:spcPts val="0"/>
              </a:spcBef>
              <a:spcAft>
                <a:spcPts val="1200"/>
              </a:spcAft>
              <a:defRPr sz="12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Slide Number Placeholder 5">
            <a:extLst>
              <a:ext uri="{FF2B5EF4-FFF2-40B4-BE49-F238E27FC236}">
                <a16:creationId xmlns="" xmlns:a16="http://schemas.microsoft.com/office/drawing/2014/main" id="{457EDA23-301F-47EE-3683-0B3206D8F53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19012" y="6356350"/>
            <a:ext cx="6723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/>
                </a:solidFill>
              </a:defRPr>
            </a:lvl1pPr>
          </a:lstStyle>
          <a:p>
            <a:fld id="{C3DB2ADC-AF19-4574-8C10-79B5B04FCA27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985740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ab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9">
            <a:extLst>
              <a:ext uri="{FF2B5EF4-FFF2-40B4-BE49-F238E27FC236}">
                <a16:creationId xmlns="" xmlns:a16="http://schemas.microsoft.com/office/drawing/2014/main" id="{4246B94A-8C64-4FBA-B409-1F9487E19CF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4592" y="976997"/>
            <a:ext cx="11000208" cy="1239985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="" xmlns:a16="http://schemas.microsoft.com/office/drawing/2014/main" id="{02736CFB-FEC9-D3FB-01C8-D0AF64ED3AE0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734592" y="2244725"/>
            <a:ext cx="7814185" cy="4233713"/>
          </a:xfrm>
        </p:spPr>
        <p:txBody>
          <a:bodyPr/>
          <a:lstStyle/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Slide Number Placeholder 5">
            <a:extLst>
              <a:ext uri="{FF2B5EF4-FFF2-40B4-BE49-F238E27FC236}">
                <a16:creationId xmlns="" xmlns:a16="http://schemas.microsoft.com/office/drawing/2014/main" id="{457EDA23-301F-47EE-3683-0B3206D8F53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19012" y="6356350"/>
            <a:ext cx="6723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/>
                </a:solidFill>
              </a:defRPr>
            </a:lvl1pPr>
          </a:lstStyle>
          <a:p>
            <a:fld id="{C3DB2ADC-AF19-4574-8C10-79B5B04FCA27}" type="slidenum">
              <a:rPr lang="en-US" smtClean="0"/>
              <a:pPr/>
              <a:t>‹Nº›</a:t>
            </a:fld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="" xmlns:a16="http://schemas.microsoft.com/office/drawing/2014/main" id="{93AC3921-F10C-2A33-F8DF-3B42EE1E382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24574" y="723899"/>
            <a:ext cx="11010226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432363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ítulo y tab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0">
            <a:extLst>
              <a:ext uri="{FF2B5EF4-FFF2-40B4-BE49-F238E27FC236}">
                <a16:creationId xmlns="" xmlns:a16="http://schemas.microsoft.com/office/drawing/2014/main" id="{6DC3399C-8B0E-4D7D-A955-FB1F37CF367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23860" y="983902"/>
            <a:ext cx="10787370" cy="1051927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6" name="Table Placeholder 5">
            <a:extLst>
              <a:ext uri="{FF2B5EF4-FFF2-40B4-BE49-F238E27FC236}">
                <a16:creationId xmlns="" xmlns:a16="http://schemas.microsoft.com/office/drawing/2014/main" id="{C6DB8F81-B3A9-1D53-A844-F980B4ED20C9}"/>
              </a:ext>
            </a:extLst>
          </p:cNvPr>
          <p:cNvSpPr>
            <a:spLocks noGrp="1"/>
          </p:cNvSpPr>
          <p:nvPr>
            <p:ph type="tbl" sz="quarter" idx="15" hasCustomPrompt="1"/>
          </p:nvPr>
        </p:nvSpPr>
        <p:spPr>
          <a:xfrm>
            <a:off x="706608" y="2244725"/>
            <a:ext cx="10761492" cy="3903663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icon to insert table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="" xmlns:a16="http://schemas.microsoft.com/office/drawing/2014/main" id="{9147C2FA-8BD9-36BF-787A-3B3C4847BF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19012" y="6356350"/>
            <a:ext cx="6723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/>
                </a:solidFill>
              </a:defRPr>
            </a:lvl1pPr>
          </a:lstStyle>
          <a:p>
            <a:fld id="{C3DB2ADC-AF19-4574-8C10-79B5B04FCA27}" type="slidenum">
              <a:rPr lang="en-US" smtClean="0"/>
              <a:pPr/>
              <a:t>‹Nº›</a:t>
            </a:fld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="" xmlns:a16="http://schemas.microsoft.com/office/drawing/2014/main" id="{133A6849-B613-7080-903C-A7A211B7C59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24574" y="723899"/>
            <a:ext cx="10761492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8291299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losing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="" xmlns:a16="http://schemas.microsoft.com/office/drawing/2014/main" id="{89AE8321-5884-9E75-1272-926961F313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3439" y="684311"/>
            <a:ext cx="4058728" cy="2749009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n-US" dirty="0"/>
              <a:t>Click to add title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="" xmlns:a16="http://schemas.microsoft.com/office/drawing/2014/main" id="{9D527B4D-405A-DCD2-6970-1162843E00D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14484" y="721031"/>
            <a:ext cx="16383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="" xmlns:a16="http://schemas.microsoft.com/office/drawing/2014/main" id="{FB621246-77E4-43F0-CD40-C7DB9555D26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713726" y="6134059"/>
            <a:ext cx="5786724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ontent Placeholder 12">
            <a:extLst>
              <a:ext uri="{FF2B5EF4-FFF2-40B4-BE49-F238E27FC236}">
                <a16:creationId xmlns="" xmlns:a16="http://schemas.microsoft.com/office/drawing/2014/main" id="{5EB8AC8C-DEDA-D180-1CD8-B67B47276E34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757600" y="3662835"/>
            <a:ext cx="4064567" cy="2468396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  <a:lvl2pPr marL="457200" indent="0">
              <a:spcBef>
                <a:spcPts val="0"/>
              </a:spcBef>
              <a:buNone/>
              <a:defRPr/>
            </a:lvl2pPr>
            <a:lvl3pPr marL="914400" indent="0">
              <a:spcBef>
                <a:spcPts val="0"/>
              </a:spcBef>
              <a:buNone/>
              <a:defRPr/>
            </a:lvl3pPr>
            <a:lvl4pPr marL="1371600" indent="0">
              <a:spcBef>
                <a:spcPts val="0"/>
              </a:spcBef>
              <a:buNone/>
              <a:defRPr/>
            </a:lvl4pPr>
            <a:lvl5pPr marL="1828800" indent="0">
              <a:spcBef>
                <a:spcPts val="0"/>
              </a:spcBef>
              <a:buNone/>
              <a:defRPr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2126158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image" Target="../media/image4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88825" cy="6856215"/>
            <a:chOff x="0" y="0"/>
            <a:chExt cx="12188825" cy="6856215"/>
          </a:xfrm>
        </p:grpSpPr>
        <p:pic>
          <p:nvPicPr>
            <p:cNvPr id="8" name="Picture 7" descr="HD-PanelContent-V.png"/>
            <p:cNvPicPr>
              <a:picLocks noChangeAspect="1"/>
            </p:cNvPicPr>
            <p:nvPr/>
          </p:nvPicPr>
          <p:blipFill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93"/>
            <a:stretch/>
          </p:blipFill>
          <p:spPr>
            <a:xfrm rot="5400000">
              <a:off x="5706471" y="76265"/>
              <a:ext cx="758952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93"/>
            <a:stretch/>
          </p:blipFill>
          <p:spPr>
            <a:xfrm rot="5400000">
              <a:off x="5706470" y="6173526"/>
              <a:ext cx="758952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C3DB2ADC-AF19-4574-8C10-79B5B04FCA27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078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60" r:id="rId1"/>
    <p:sldLayoutId id="2147484461" r:id="rId2"/>
    <p:sldLayoutId id="2147484462" r:id="rId3"/>
    <p:sldLayoutId id="2147484463" r:id="rId4"/>
    <p:sldLayoutId id="2147484464" r:id="rId5"/>
    <p:sldLayoutId id="2147484465" r:id="rId6"/>
    <p:sldLayoutId id="2147484466" r:id="rId7"/>
    <p:sldLayoutId id="2147484467" r:id="rId8"/>
    <p:sldLayoutId id="2147484468" r:id="rId9"/>
    <p:sldLayoutId id="2147484469" r:id="rId10"/>
    <p:sldLayoutId id="2147484470" r:id="rId11"/>
    <p:sldLayoutId id="2147484471" r:id="rId12"/>
    <p:sldLayoutId id="2147484472" r:id="rId13"/>
    <p:sldLayoutId id="2147484473" r:id="rId14"/>
    <p:sldLayoutId id="2147484474" r:id="rId15"/>
    <p:sldLayoutId id="2147484475" r:id="rId16"/>
    <p:sldLayoutId id="2147484476" r:id="rId17"/>
    <p:sldLayoutId id="2147484477" r:id="rId18"/>
    <p:sldLayoutId id="2147484478" r:id="rId19"/>
    <p:sldLayoutId id="2147484479" r:id="rId20"/>
    <p:sldLayoutId id="2147484480" r:id="rId21"/>
    <p:sldLayoutId id="2147484481" r:id="rId22"/>
    <p:sldLayoutId id="2147484482" r:id="rId23"/>
    <p:sldLayoutId id="2147484483" r:id="rId24"/>
    <p:sldLayoutId id="2147484484" r:id="rId25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2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2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3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4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4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3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05934" y="723900"/>
            <a:ext cx="4863593" cy="5316415"/>
          </a:xfrm>
        </p:spPr>
        <p:txBody>
          <a:bodyPr>
            <a:normAutofit/>
          </a:bodyPr>
          <a:lstStyle/>
          <a:p>
            <a:r>
              <a:rPr lang="es-EC" sz="4000" dirty="0">
                <a:solidFill>
                  <a:srgbClr val="00B050"/>
                </a:solidFill>
                <a:latin typeface="Arial Black" panose="020B0A04020102020204" pitchFamily="34" charset="0"/>
              </a:rPr>
              <a:t>GAD Parroquial San Vicente</a:t>
            </a:r>
            <a:r>
              <a:rPr lang="en-US" sz="4000" dirty="0">
                <a:solidFill>
                  <a:srgbClr val="00B050"/>
                </a:solidFill>
              </a:rPr>
              <a:t/>
            </a:r>
            <a:br>
              <a:rPr lang="en-US" sz="4000" dirty="0">
                <a:solidFill>
                  <a:srgbClr val="00B050"/>
                </a:solidFill>
              </a:rPr>
            </a:br>
            <a:r>
              <a:rPr lang="en-US" sz="4000" dirty="0">
                <a:solidFill>
                  <a:srgbClr val="00B050"/>
                </a:solidFill>
              </a:rPr>
              <a:t/>
            </a:r>
            <a:br>
              <a:rPr lang="en-US" sz="4000" dirty="0">
                <a:solidFill>
                  <a:srgbClr val="00B050"/>
                </a:solidFill>
              </a:rPr>
            </a:br>
            <a:r>
              <a:rPr lang="es-EC" sz="4000" dirty="0">
                <a:solidFill>
                  <a:srgbClr val="00B050"/>
                </a:solidFill>
              </a:rPr>
              <a:t>informe</a:t>
            </a:r>
            <a:r>
              <a:rPr lang="en-US" sz="4000" dirty="0">
                <a:solidFill>
                  <a:srgbClr val="00B050"/>
                </a:solidFill>
              </a:rPr>
              <a:t> de </a:t>
            </a:r>
            <a:r>
              <a:rPr lang="es-EC" sz="4000" dirty="0">
                <a:solidFill>
                  <a:srgbClr val="00B050"/>
                </a:solidFill>
              </a:rPr>
              <a:t>Rendición</a:t>
            </a:r>
            <a:r>
              <a:rPr lang="en-US" sz="4000" dirty="0">
                <a:solidFill>
                  <a:srgbClr val="00B050"/>
                </a:solidFill>
              </a:rPr>
              <a:t> de </a:t>
            </a:r>
            <a:r>
              <a:rPr lang="es-EC" sz="4000" dirty="0">
                <a:solidFill>
                  <a:srgbClr val="00B050"/>
                </a:solidFill>
              </a:rPr>
              <a:t>Cuentas</a:t>
            </a:r>
            <a:r>
              <a:rPr lang="en-US" sz="4000" dirty="0">
                <a:solidFill>
                  <a:srgbClr val="00B050"/>
                </a:solidFill>
              </a:rPr>
              <a:t> </a:t>
            </a:r>
            <a:br>
              <a:rPr lang="en-US" sz="4000" dirty="0">
                <a:solidFill>
                  <a:srgbClr val="00B050"/>
                </a:solidFill>
              </a:rPr>
            </a:br>
            <a:r>
              <a:rPr lang="en-US" sz="4000" dirty="0">
                <a:solidFill>
                  <a:srgbClr val="00B050"/>
                </a:solidFill>
              </a:rPr>
              <a:t/>
            </a:r>
            <a:br>
              <a:rPr lang="en-US" sz="4000" dirty="0">
                <a:solidFill>
                  <a:srgbClr val="00B050"/>
                </a:solidFill>
              </a:rPr>
            </a:br>
            <a:r>
              <a:rPr lang="es-EC" sz="4000" dirty="0">
                <a:solidFill>
                  <a:srgbClr val="00B050"/>
                </a:solidFill>
              </a:rPr>
              <a:t>Tema</a:t>
            </a:r>
            <a:r>
              <a:rPr lang="en-US" sz="4000" dirty="0">
                <a:solidFill>
                  <a:srgbClr val="00B050"/>
                </a:solidFill>
              </a:rPr>
              <a:t> </a:t>
            </a:r>
            <a:r>
              <a:rPr lang="es-EC" sz="4000" dirty="0">
                <a:solidFill>
                  <a:srgbClr val="00B050"/>
                </a:solidFill>
              </a:rPr>
              <a:t>Productivo </a:t>
            </a:r>
            <a:endParaRPr lang="es-EC" sz="4000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3DB2ADC-AF19-4574-8C10-79B5B04FCA27}" type="slidenum">
              <a:rPr lang="en-US" smtClean="0"/>
              <a:pPr/>
              <a:t>1</a:t>
            </a:fld>
            <a:endParaRPr lang="en-US" dirty="0"/>
          </a:p>
        </p:txBody>
      </p:sp>
      <p:pic>
        <p:nvPicPr>
          <p:cNvPr id="5" name="Marcador de posición de 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61" r="24761"/>
          <a:stretch>
            <a:fillRect/>
          </a:stretch>
        </p:blipFill>
        <p:spPr>
          <a:xfrm>
            <a:off x="6234545" y="862455"/>
            <a:ext cx="4348722" cy="5187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96550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Straight Connector 20">
            <a:extLst>
              <a:ext uri="{FF2B5EF4-FFF2-40B4-BE49-F238E27FC236}">
                <a16:creationId xmlns="" xmlns:a16="http://schemas.microsoft.com/office/drawing/2014/main" id="{F64F9B95-9045-48D2-B9F3-2927E98F54A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="" xmlns:a16="http://schemas.microsoft.com/office/drawing/2014/main" id="{085AA86F-6A4D-4BCB-A045-D992CDC2959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24">
            <a:extLst>
              <a:ext uri="{FF2B5EF4-FFF2-40B4-BE49-F238E27FC236}">
                <a16:creationId xmlns="" xmlns:a16="http://schemas.microsoft.com/office/drawing/2014/main" id="{33E93247-6229-44AB-A550-739E971E690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>
                  <a:lumMod val="50000"/>
                </a:schemeClr>
              </a:solidFill>
            </a:endParaRPr>
          </a:p>
        </p:txBody>
      </p:sp>
      <p:cxnSp>
        <p:nvCxnSpPr>
          <p:cNvPr id="29" name="Straight Connector 28">
            <a:extLst>
              <a:ext uri="{FF2B5EF4-FFF2-40B4-BE49-F238E27FC236}">
                <a16:creationId xmlns="" xmlns:a16="http://schemas.microsoft.com/office/drawing/2014/main" id="{EE2E603F-4A95-4FE8-BB06-211DFD75DBE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CxnSpPr>
        <p:spPr>
          <a:xfrm>
            <a:off x="800100" y="723900"/>
            <a:ext cx="1638300" cy="0"/>
          </a:xfrm>
          <a:prstGeom prst="line">
            <a:avLst/>
          </a:prstGeom>
          <a:ln w="44450">
            <a:solidFill>
              <a:srgbClr val="FFFFFF"/>
            </a:solidFill>
          </a:ln>
          <a:effectLst>
            <a:outerShdw blurRad="50800" dist="38100" dir="2700000" algn="tl" rotWithShape="0">
              <a:prstClr val="black">
                <a:alpha val="13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le 2">
            <a:extLst>
              <a:ext uri="{FF2B5EF4-FFF2-40B4-BE49-F238E27FC236}">
                <a16:creationId xmlns="" xmlns:a16="http://schemas.microsoft.com/office/drawing/2014/main" id="{408BEF5F-00BC-5BA7-C0E2-94A5C1FC0D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8" y="871759"/>
            <a:ext cx="5067300" cy="349704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C" sz="5400" dirty="0">
                <a:solidFill>
                  <a:srgbClr val="FFFFFF"/>
                </a:solidFill>
              </a:rPr>
              <a:t>Ámbitos</a:t>
            </a:r>
            <a:r>
              <a:rPr lang="en-US" sz="5400" dirty="0">
                <a:solidFill>
                  <a:srgbClr val="FFFFFF"/>
                </a:solidFill>
              </a:rPr>
              <a:t> de </a:t>
            </a:r>
            <a:r>
              <a:rPr lang="es-EC" sz="5400" dirty="0">
                <a:solidFill>
                  <a:srgbClr val="FFFFFF"/>
                </a:solidFill>
              </a:rPr>
              <a:t>trabajo</a:t>
            </a:r>
            <a:r>
              <a:rPr lang="en-US" sz="5400" dirty="0">
                <a:solidFill>
                  <a:srgbClr val="FFFFFF"/>
                </a:solidFill>
              </a:rPr>
              <a:t> </a:t>
            </a:r>
          </a:p>
        </p:txBody>
      </p:sp>
      <p:graphicFrame>
        <p:nvGraphicFramePr>
          <p:cNvPr id="6" name="Content Placeholder 3">
            <a:extLst>
              <a:ext uri="{FF2B5EF4-FFF2-40B4-BE49-F238E27FC236}">
                <a16:creationId xmlns="" xmlns:a16="http://schemas.microsoft.com/office/drawing/2014/main" id="{FA394234-07AB-7DE5-929B-7583CB8E0B8D}"/>
              </a:ext>
            </a:extLst>
          </p:cNvPr>
          <p:cNvGraphicFramePr>
            <a:graphicFrameLocks noGrp="1"/>
          </p:cNvGraphicFramePr>
          <p:nvPr>
            <p:ph sz="quarter" idx="10"/>
            <p:extLst>
              <p:ext uri="{D42A27DB-BD31-4B8C-83A1-F6EECF244321}">
                <p14:modId xmlns:p14="http://schemas.microsoft.com/office/powerpoint/2010/main" val="2879977229"/>
              </p:ext>
            </p:extLst>
          </p:nvPr>
        </p:nvGraphicFramePr>
        <p:xfrm>
          <a:off x="5227782" y="-101600"/>
          <a:ext cx="6964218" cy="70750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Slide Number Placeholder 1">
            <a:extLst>
              <a:ext uri="{FF2B5EF4-FFF2-40B4-BE49-F238E27FC236}">
                <a16:creationId xmlns="" xmlns:a16="http://schemas.microsoft.com/office/drawing/2014/main" id="{DA128192-0728-892D-258C-A8F14C65D6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19012" y="6356350"/>
            <a:ext cx="672354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C3DB2ADC-AF19-4574-8C10-79B5B04FCA27}" type="slidenum">
              <a:rPr lang="en-US" sz="1800">
                <a:solidFill>
                  <a:srgbClr val="FFFFFF"/>
                </a:solidFill>
              </a:rPr>
              <a:pPr>
                <a:lnSpc>
                  <a:spcPct val="90000"/>
                </a:lnSpc>
                <a:spcAft>
                  <a:spcPts val="600"/>
                </a:spcAft>
              </a:pPr>
              <a:t>2</a:t>
            </a:fld>
            <a:endParaRPr lang="en-US" sz="1800">
              <a:solidFill>
                <a:srgbClr val="FFFFFF"/>
              </a:solidFill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6012" y="2477366"/>
            <a:ext cx="5641183" cy="4244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88171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Straight Connector 12">
            <a:extLst>
              <a:ext uri="{FF2B5EF4-FFF2-40B4-BE49-F238E27FC236}">
                <a16:creationId xmlns="" xmlns:a16="http://schemas.microsoft.com/office/drawing/2014/main" id="{F64F9B95-9045-48D2-B9F3-2927E98F54A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="" xmlns:a16="http://schemas.microsoft.com/office/drawing/2014/main" id="{085AA86F-6A4D-4BCB-A045-D992CDC2959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="" xmlns:a16="http://schemas.microsoft.com/office/drawing/2014/main" id="{33E93247-6229-44AB-A550-739E971E690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5">
                  <a:lumMod val="75000"/>
                </a:schemeClr>
              </a:solidFill>
            </a:endParaRPr>
          </a:p>
        </p:txBody>
      </p:sp>
      <p:cxnSp>
        <p:nvCxnSpPr>
          <p:cNvPr id="19" name="Straight Connector 18">
            <a:extLst>
              <a:ext uri="{FF2B5EF4-FFF2-40B4-BE49-F238E27FC236}">
                <a16:creationId xmlns="" xmlns:a16="http://schemas.microsoft.com/office/drawing/2014/main" id="{EE2E603F-4A95-4FE8-BB06-211DFD75DBE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CxnSpPr>
        <p:spPr>
          <a:xfrm>
            <a:off x="800100" y="723900"/>
            <a:ext cx="16383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le 7">
            <a:extLst>
              <a:ext uri="{FF2B5EF4-FFF2-40B4-BE49-F238E27FC236}">
                <a16:creationId xmlns="" xmlns:a16="http://schemas.microsoft.com/office/drawing/2014/main" id="{10417AF4-08C0-FC51-8823-C041945D63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1701" y="877456"/>
            <a:ext cx="4857608" cy="5643418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r">
              <a:lnSpc>
                <a:spcPct val="90000"/>
              </a:lnSpc>
            </a:pPr>
            <a:r>
              <a:rPr lang="es-EC" sz="2800" dirty="0" smtClean="0"/>
              <a:t>Socialización </a:t>
            </a:r>
            <a:r>
              <a:rPr lang="es-EC" sz="2800" dirty="0"/>
              <a:t>con los ganaderos  </a:t>
            </a:r>
            <a:br>
              <a:rPr lang="es-EC" sz="2800" dirty="0"/>
            </a:br>
            <a:r>
              <a:rPr lang="es-EC" sz="2800" dirty="0"/>
              <a:t/>
            </a:r>
            <a:br>
              <a:rPr lang="es-EC" sz="2800" dirty="0"/>
            </a:br>
            <a:r>
              <a:rPr lang="es-EC" cap="none" dirty="0"/>
              <a:t>En el mes de febrero y marzo se iniciaron las socializaciones con ganaderos, en el trabajo de sanidad animal con estudiantes de la Unidad Educativa El Pan</a:t>
            </a:r>
            <a:r>
              <a:rPr lang="es-EC" sz="2800" cap="none" dirty="0"/>
              <a:t>.</a:t>
            </a:r>
            <a:r>
              <a:rPr lang="en-US" sz="2800" cap="none" dirty="0"/>
              <a:t> </a:t>
            </a:r>
            <a:endParaRPr lang="en-US" sz="2800" dirty="0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3248" y="181359"/>
            <a:ext cx="4330189" cy="3247641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3248" y="3484163"/>
            <a:ext cx="4458087" cy="3343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05606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B56E1DE-D988-960C-DAB5-9F76114BF8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400" b="1" dirty="0" err="1"/>
              <a:t>Manejo</a:t>
            </a:r>
            <a:r>
              <a:rPr lang="en-US" sz="4400" b="1" dirty="0"/>
              <a:t> </a:t>
            </a:r>
            <a:r>
              <a:rPr lang="en-US" sz="4400" b="1" dirty="0" err="1"/>
              <a:t>Sanitario</a:t>
            </a:r>
            <a:r>
              <a:rPr lang="en-US" sz="4400" b="1" dirty="0"/>
              <a:t> </a:t>
            </a:r>
            <a:r>
              <a:rPr lang="en-US" sz="4400" b="1" dirty="0" err="1"/>
              <a:t>bovino</a:t>
            </a:r>
            <a:r>
              <a:rPr lang="en-US" sz="4400" b="1" dirty="0"/>
              <a:t> (</a:t>
            </a:r>
            <a:r>
              <a:rPr lang="en-US" sz="4400" b="1" dirty="0" err="1"/>
              <a:t>desparasitación</a:t>
            </a:r>
            <a:r>
              <a:rPr lang="en-US" sz="4400" b="1" dirty="0"/>
              <a:t>,  </a:t>
            </a:r>
            <a:r>
              <a:rPr lang="en-US" sz="4400" b="1" dirty="0" err="1"/>
              <a:t>vitaminización</a:t>
            </a:r>
            <a:r>
              <a:rPr lang="en-US" sz="4400" b="1" dirty="0"/>
              <a:t> y </a:t>
            </a:r>
            <a:r>
              <a:rPr lang="en-US" sz="4400" b="1" dirty="0" err="1"/>
              <a:t>vacunación</a:t>
            </a:r>
            <a:r>
              <a:rPr lang="en-US" sz="4400" b="1" dirty="0"/>
              <a:t> para </a:t>
            </a:r>
            <a:r>
              <a:rPr lang="en-US" sz="4400" b="1" dirty="0" err="1"/>
              <a:t>el</a:t>
            </a:r>
            <a:r>
              <a:rPr lang="en-US" sz="4400" b="1" dirty="0"/>
              <a:t> </a:t>
            </a:r>
            <a:r>
              <a:rPr lang="en-US" sz="4400" b="1" dirty="0" err="1"/>
              <a:t>carbunco</a:t>
            </a:r>
            <a:r>
              <a:rPr lang="en-US" sz="4400" b="1" dirty="0"/>
              <a:t>)</a:t>
            </a:r>
            <a:r>
              <a:rPr lang="en-US" b="1" dirty="0"/>
              <a:t/>
            </a:r>
            <a:br>
              <a:rPr lang="en-US" b="1" dirty="0"/>
            </a:br>
            <a:r>
              <a:rPr lang="en-US" dirty="0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="" xmlns:a16="http://schemas.microsoft.com/office/drawing/2014/main" id="{6B4A257E-4735-6F03-8A06-72A76A187FFA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13" name="Content Placeholder 12">
            <a:extLst>
              <a:ext uri="{FF2B5EF4-FFF2-40B4-BE49-F238E27FC236}">
                <a16:creationId xmlns="" xmlns:a16="http://schemas.microsoft.com/office/drawing/2014/main" id="{2EBEEF04-935C-A06F-62F6-BCFF0B291A24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403927" y="3205018"/>
            <a:ext cx="9144000" cy="2410690"/>
          </a:xfrm>
        </p:spPr>
        <p:txBody>
          <a:bodyPr>
            <a:noAutofit/>
          </a:bodyPr>
          <a:lstStyle/>
          <a:p>
            <a:pPr algn="just">
              <a:buFont typeface="Courier New" panose="02070309020205020404" pitchFamily="49" charset="0"/>
              <a:buChar char="o"/>
            </a:pPr>
            <a:r>
              <a:rPr lang="es-EC" sz="3200" dirty="0">
                <a:latin typeface="Arial" panose="020B0604020202020204" pitchFamily="34" charset="0"/>
                <a:cs typeface="Arial" panose="020B0604020202020204" pitchFamily="34" charset="0"/>
              </a:rPr>
              <a:t>Se desparasitó a 1500 unidades </a:t>
            </a:r>
          </a:p>
          <a:p>
            <a:pPr algn="just">
              <a:buFont typeface="Courier New" panose="02070309020205020404" pitchFamily="49" charset="0"/>
              <a:buChar char="o"/>
            </a:pPr>
            <a:r>
              <a:rPr lang="es-EC" sz="3200" dirty="0">
                <a:latin typeface="Arial" panose="020B0604020202020204" pitchFamily="34" charset="0"/>
                <a:cs typeface="Arial" panose="020B0604020202020204" pitchFamily="34" charset="0"/>
              </a:rPr>
              <a:t>Se vitaminizó a aproximadamente 400 unidades bovinas. </a:t>
            </a:r>
          </a:p>
          <a:p>
            <a:pPr marL="0" indent="0" algn="just">
              <a:buNone/>
            </a:pPr>
            <a:r>
              <a:rPr lang="es-EC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="" xmlns:a16="http://schemas.microsoft.com/office/drawing/2014/main" id="{522643B0-B668-8150-0AAC-AFA1C43109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3DB2ADC-AF19-4574-8C10-79B5B04FCA27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52369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>
            <a:extLst>
              <a:ext uri="{FF2B5EF4-FFF2-40B4-BE49-F238E27FC236}">
                <a16:creationId xmlns="" xmlns:a16="http://schemas.microsoft.com/office/drawing/2014/main" id="{6B4A257E-4735-6F03-8A06-72A76A187FFA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endParaRPr lang="en-US"/>
          </a:p>
          <a:p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="" xmlns:a16="http://schemas.microsoft.com/office/drawing/2014/main" id="{522643B0-B668-8150-0AAC-AFA1C43109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3DB2ADC-AF19-4574-8C10-79B5B04FCA27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4633" y="1007456"/>
            <a:ext cx="6309360" cy="4732020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826" y="866001"/>
            <a:ext cx="3759054" cy="4996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49439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3DB2ADC-AF19-4574-8C10-79B5B04FCA27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4587" y="1384921"/>
            <a:ext cx="3963954" cy="2982256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1669" y="3368315"/>
            <a:ext cx="3971636" cy="2988035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061459" cy="3055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57228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8" name="Straight Connector 27">
            <a:extLst>
              <a:ext uri="{FF2B5EF4-FFF2-40B4-BE49-F238E27FC236}">
                <a16:creationId xmlns="" xmlns:a16="http://schemas.microsoft.com/office/drawing/2014/main" id="{F64F9B95-9045-48D2-B9F3-2927E98F54A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="" xmlns:a16="http://schemas.microsoft.com/office/drawing/2014/main" id="{085AA86F-6A4D-4BCB-A045-D992CDC2959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tangle 31">
            <a:extLst>
              <a:ext uri="{FF2B5EF4-FFF2-40B4-BE49-F238E27FC236}">
                <a16:creationId xmlns="" xmlns:a16="http://schemas.microsoft.com/office/drawing/2014/main" id="{33E93247-6229-44AB-A550-739E971E690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5">
                  <a:lumMod val="75000"/>
                </a:schemeClr>
              </a:solidFill>
            </a:endParaRPr>
          </a:p>
        </p:txBody>
      </p:sp>
      <p:cxnSp>
        <p:nvCxnSpPr>
          <p:cNvPr id="34" name="Straight Connector 33">
            <a:extLst>
              <a:ext uri="{FF2B5EF4-FFF2-40B4-BE49-F238E27FC236}">
                <a16:creationId xmlns="" xmlns:a16="http://schemas.microsoft.com/office/drawing/2014/main" id="{EE2E603F-4A95-4FE8-BB06-211DFD75DBE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CxnSpPr>
        <p:spPr>
          <a:xfrm>
            <a:off x="800100" y="723900"/>
            <a:ext cx="16383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2">
            <a:extLst>
              <a:ext uri="{FF2B5EF4-FFF2-40B4-BE49-F238E27FC236}">
                <a16:creationId xmlns="" xmlns:a16="http://schemas.microsoft.com/office/drawing/2014/main" id="{2BF5439E-A994-3EE5-80B8-64D8C5A922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9382" y="908651"/>
            <a:ext cx="8117664" cy="1433545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dirty="0"/>
              <a:t>SE REALIZÓ ECOGRAFIAS AL GANADO BOVINO CON EL ECÓGRAFO ADQUIRIDO POR PARTE DEL GAD.</a:t>
            </a:r>
            <a:endParaRPr lang="es-EC" dirty="0"/>
          </a:p>
        </p:txBody>
      </p:sp>
      <p:sp>
        <p:nvSpPr>
          <p:cNvPr id="23" name="Subtitle 22">
            <a:extLst>
              <a:ext uri="{FF2B5EF4-FFF2-40B4-BE49-F238E27FC236}">
                <a16:creationId xmlns="" xmlns:a16="http://schemas.microsoft.com/office/drawing/2014/main" id="{D5FF0C52-0A5C-D2E2-6605-0DCC0E0DCE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7310" y="3158836"/>
            <a:ext cx="4110182" cy="3133356"/>
          </a:xfrm>
        </p:spPr>
        <p:txBody>
          <a:bodyPr vert="horz" lIns="91440" tIns="45720" rIns="91440" bIns="45720" rtlCol="0" anchor="b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en-US" sz="3200" dirty="0">
                <a:latin typeface="Arial Nova Light" panose="020B0304020202020204" pitchFamily="34" charset="0"/>
              </a:rPr>
              <a:t>Se </a:t>
            </a:r>
            <a:r>
              <a:rPr lang="es-EC" sz="3200" dirty="0">
                <a:latin typeface="Arial Nova Light" panose="020B0304020202020204" pitchFamily="34" charset="0"/>
              </a:rPr>
              <a:t>trabajó</a:t>
            </a:r>
            <a:r>
              <a:rPr lang="en-US" sz="3200" dirty="0">
                <a:latin typeface="Arial Nova Light" panose="020B0304020202020204" pitchFamily="34" charset="0"/>
              </a:rPr>
              <a:t> para </a:t>
            </a:r>
            <a:r>
              <a:rPr lang="es-EC" sz="3200" dirty="0">
                <a:latin typeface="Arial Nova Light" panose="020B0304020202020204" pitchFamily="34" charset="0"/>
              </a:rPr>
              <a:t>corregir</a:t>
            </a:r>
            <a:r>
              <a:rPr lang="en-US" sz="3200" dirty="0">
                <a:latin typeface="Arial Nova Light" panose="020B0304020202020204" pitchFamily="34" charset="0"/>
              </a:rPr>
              <a:t>, </a:t>
            </a:r>
            <a:r>
              <a:rPr lang="es-EC" sz="3200" dirty="0">
                <a:latin typeface="Arial Nova Light" panose="020B0304020202020204" pitchFamily="34" charset="0"/>
              </a:rPr>
              <a:t>preñes, desbalances nutricionales</a:t>
            </a:r>
            <a:r>
              <a:rPr lang="en-US" sz="3200" dirty="0">
                <a:latin typeface="Arial Nova Light" panose="020B0304020202020204" pitchFamily="34" charset="0"/>
              </a:rPr>
              <a:t>. Y </a:t>
            </a:r>
            <a:r>
              <a:rPr lang="es-EC" sz="3200" dirty="0">
                <a:latin typeface="Arial Nova Light" panose="020B0304020202020204" pitchFamily="34" charset="0"/>
              </a:rPr>
              <a:t>problemas</a:t>
            </a:r>
            <a:r>
              <a:rPr lang="en-US" sz="3200" dirty="0">
                <a:latin typeface="Arial Nova Light" panose="020B0304020202020204" pitchFamily="34" charset="0"/>
              </a:rPr>
              <a:t> </a:t>
            </a:r>
            <a:r>
              <a:rPr lang="es-EC" sz="3200" dirty="0">
                <a:latin typeface="Arial Nova Light" panose="020B0304020202020204" pitchFamily="34" charset="0"/>
              </a:rPr>
              <a:t>reproductivos</a:t>
            </a:r>
            <a:r>
              <a:rPr lang="en-US" sz="3200" dirty="0">
                <a:latin typeface="Arial Nova Light" panose="020B0304020202020204" pitchFamily="34" charset="0"/>
              </a:rPr>
              <a:t>. 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4737" y="787462"/>
            <a:ext cx="3489572" cy="2625358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3381" y="3666836"/>
            <a:ext cx="3489572" cy="2625357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3320" y="2833174"/>
            <a:ext cx="2602370" cy="3459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9560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/>
          <p:cNvSpPr>
            <a:spLocks noGrp="1"/>
          </p:cNvSpPr>
          <p:nvPr>
            <p:ph type="title"/>
          </p:nvPr>
        </p:nvSpPr>
        <p:spPr>
          <a:xfrm>
            <a:off x="1295402" y="480292"/>
            <a:ext cx="9601196" cy="1579295"/>
          </a:xfrm>
        </p:spPr>
        <p:txBody>
          <a:bodyPr>
            <a:normAutofit fontScale="90000"/>
          </a:bodyPr>
          <a:lstStyle/>
          <a:p>
            <a:r>
              <a:rPr lang="es-MX" dirty="0"/>
              <a:t>PREPARACIÓN AL GANADO BOVINO PARA LA VI FERIA GANADERA</a:t>
            </a:r>
            <a:endParaRPr lang="es-EC" dirty="0"/>
          </a:p>
        </p:txBody>
      </p:sp>
      <p:sp>
        <p:nvSpPr>
          <p:cNvPr id="6" name="Marcador de contenido 5"/>
          <p:cNvSpPr>
            <a:spLocks noGrp="1"/>
          </p:cNvSpPr>
          <p:nvPr>
            <p:ph idx="1"/>
          </p:nvPr>
        </p:nvSpPr>
        <p:spPr>
          <a:xfrm>
            <a:off x="700635" y="1958109"/>
            <a:ext cx="11491365" cy="914400"/>
          </a:xfrm>
        </p:spPr>
        <p:txBody>
          <a:bodyPr>
            <a:noAutofit/>
          </a:bodyPr>
          <a:lstStyle/>
          <a:p>
            <a:r>
              <a:rPr lang="es-MX" sz="2200" dirty="0"/>
              <a:t>Muestras de sangre  por parte del laboratorio LIVEXLAB A 100 ejemplares.</a:t>
            </a:r>
            <a:endParaRPr lang="es-EC" sz="2200" dirty="0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3112" y="2526146"/>
            <a:ext cx="4601036" cy="3461561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152" y="2526146"/>
            <a:ext cx="4601038" cy="3461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00813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5797E2A4-49D2-9CF9-DC8F-4CCEB90ED6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4591" y="976997"/>
            <a:ext cx="7347227" cy="1032107"/>
          </a:xfrm>
        </p:spPr>
        <p:txBody>
          <a:bodyPr>
            <a:normAutofit/>
          </a:bodyPr>
          <a:lstStyle/>
          <a:p>
            <a:r>
              <a:rPr lang="es-EC" sz="4000" dirty="0" smtClean="0"/>
              <a:t>FERIA GANADERA 2025 </a:t>
            </a:r>
            <a:endParaRPr lang="en-US" sz="4000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2FA89788-F3D6-50D8-F578-9F6B255FD6F3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65017" y="2244725"/>
            <a:ext cx="4692073" cy="361113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s-EC" sz="2800" dirty="0"/>
              <a:t>Se desarrolló el 29 julio del 2025 como parte de las actividades por el Aniversario de parroquialización de San Vicente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s-EC" sz="2800" dirty="0"/>
              <a:t>100 Animales en cancha </a:t>
            </a:r>
          </a:p>
          <a:p>
            <a:pPr marL="0" indent="0">
              <a:buNone/>
            </a:pP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="" xmlns:a16="http://schemas.microsoft.com/office/drawing/2014/main" id="{E20D08B2-A044-297C-CB60-6F01181164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3DB2ADC-AF19-4574-8C10-79B5B04FCA27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21" t="37980" r="744" b="30909"/>
          <a:stretch/>
        </p:blipFill>
        <p:spPr>
          <a:xfrm>
            <a:off x="5735780" y="1935212"/>
            <a:ext cx="5726545" cy="3787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08544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710" b="37508"/>
          <a:stretch/>
        </p:blipFill>
        <p:spPr>
          <a:xfrm>
            <a:off x="1045796" y="1930400"/>
            <a:ext cx="5608661" cy="3112654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471" b="20673"/>
          <a:stretch/>
        </p:blipFill>
        <p:spPr>
          <a:xfrm>
            <a:off x="7206862" y="831273"/>
            <a:ext cx="4015320" cy="5292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61985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2ADC-AF19-4574-8C10-79B5B04FCA27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4971" y="1856509"/>
            <a:ext cx="6729587" cy="3448986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3"/>
          <a:srcRect l="1371"/>
          <a:stretch/>
        </p:blipFill>
        <p:spPr>
          <a:xfrm>
            <a:off x="7499928" y="1607291"/>
            <a:ext cx="4067674" cy="354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57980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2ADC-AF19-4574-8C10-79B5B04FCA27}" type="slidenum">
              <a:rPr lang="en-US" smtClean="0"/>
              <a:pPr/>
              <a:t>12</a:t>
            </a:fld>
            <a:endParaRPr lang="en-US" dirty="0"/>
          </a:p>
        </p:txBody>
      </p:sp>
      <p:pic>
        <p:nvPicPr>
          <p:cNvPr id="6" name="Imagen 5">
            <a:extLst>
              <a:ext uri="{FF2B5EF4-FFF2-40B4-BE49-F238E27FC236}">
                <a16:creationId xmlns="" xmlns:a16="http://schemas.microsoft.com/office/drawing/2014/main" id="{8488F7D7-199F-418E-85C7-0648B697317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2776"/>
          <a:stretch/>
        </p:blipFill>
        <p:spPr>
          <a:xfrm>
            <a:off x="628073" y="650259"/>
            <a:ext cx="3980873" cy="3422977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="" xmlns:a16="http://schemas.microsoft.com/office/drawing/2014/main" id="{371DD669-ACA1-40B9-8268-00B6BDF175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92274" y="1741557"/>
            <a:ext cx="3380132" cy="4506843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="" xmlns:a16="http://schemas.microsoft.com/office/drawing/2014/main" id="{874D50B9-368B-43E7-9012-2AB7D43104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9826" y="1100363"/>
            <a:ext cx="3261567" cy="4348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33826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4" name="Straight Connector 23">
            <a:extLst>
              <a:ext uri="{FF2B5EF4-FFF2-40B4-BE49-F238E27FC236}">
                <a16:creationId xmlns="" xmlns:a16="http://schemas.microsoft.com/office/drawing/2014/main" id="{F64F9B95-9045-48D2-B9F3-2927E98F54A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="" xmlns:a16="http://schemas.microsoft.com/office/drawing/2014/main" id="{085AA86F-6A4D-4BCB-A045-D992CDC2959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 27">
            <a:extLst>
              <a:ext uri="{FF2B5EF4-FFF2-40B4-BE49-F238E27FC236}">
                <a16:creationId xmlns="" xmlns:a16="http://schemas.microsoft.com/office/drawing/2014/main" id="{E53615EE-C559-4E03-999B-5477F1626FE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cxnSp>
        <p:nvCxnSpPr>
          <p:cNvPr id="30" name="Straight Connector 29">
            <a:extLst>
              <a:ext uri="{FF2B5EF4-FFF2-40B4-BE49-F238E27FC236}">
                <a16:creationId xmlns="" xmlns:a16="http://schemas.microsoft.com/office/drawing/2014/main" id="{BC7A31E9-CB8F-4167-A21B-6AF00864F4E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CxnSpPr>
        <p:spPr>
          <a:xfrm>
            <a:off x="800100" y="723900"/>
            <a:ext cx="65151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="" xmlns:a16="http://schemas.microsoft.com/office/drawing/2014/main" id="{3F983119-182B-4BC7-AC8F-ED02E4F9D1B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CxnSpPr>
        <p:spPr>
          <a:xfrm>
            <a:off x="800100" y="6142781"/>
            <a:ext cx="65151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2AF98DF9-9945-C103-44DB-3CDE7D8949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9310" y="723900"/>
            <a:ext cx="7952508" cy="1178791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90000"/>
              </a:lnSpc>
            </a:pPr>
            <a:r>
              <a:rPr lang="es-EC" sz="3600" dirty="0"/>
              <a:t>Capacitación y control de la mosca de la fruta</a:t>
            </a:r>
            <a:r>
              <a:rPr lang="es-EC" sz="3600" kern="1200" cap="all" spc="30" baseline="0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="" xmlns:a16="http://schemas.microsoft.com/office/drawing/2014/main" id="{94F70431-999A-2886-475A-DAD356E6333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9309" y="2350101"/>
            <a:ext cx="3906981" cy="3579644"/>
          </a:xfrm>
        </p:spPr>
        <p:txBody>
          <a:bodyPr vert="horz" lIns="91440" tIns="45720" rIns="91440" bIns="45720" rtlCol="0">
            <a:no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es-EC" sz="2800" dirty="0"/>
              <a:t>Control   con  SPINOSAD, es un insecticida de origen natural, se clasifica como un producto de bajo riesgo para los mamíferos.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3150" y="53111"/>
            <a:ext cx="4204800" cy="3163455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3150" y="3349189"/>
            <a:ext cx="4204800" cy="3163455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6118" y="2350102"/>
            <a:ext cx="3131663" cy="4162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6053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Connector 10">
            <a:extLst>
              <a:ext uri="{FF2B5EF4-FFF2-40B4-BE49-F238E27FC236}">
                <a16:creationId xmlns="" xmlns:a16="http://schemas.microsoft.com/office/drawing/2014/main" id="{F64F9B95-9045-48D2-B9F3-2927E98F54A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="" xmlns:a16="http://schemas.microsoft.com/office/drawing/2014/main" id="{085AA86F-6A4D-4BCB-A045-D992CDC2959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="" xmlns:a16="http://schemas.microsoft.com/office/drawing/2014/main" id="{E49D7415-2F11-44C2-B6AA-13A25B6814B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>
                  <a:lumMod val="75000"/>
                </a:schemeClr>
              </a:solidFill>
            </a:endParaRPr>
          </a:p>
        </p:txBody>
      </p:sp>
      <p:cxnSp>
        <p:nvCxnSpPr>
          <p:cNvPr id="17" name="Straight Connector 16">
            <a:extLst>
              <a:ext uri="{FF2B5EF4-FFF2-40B4-BE49-F238E27FC236}">
                <a16:creationId xmlns="" xmlns:a16="http://schemas.microsoft.com/office/drawing/2014/main" id="{D2E57F3D-33BE-4306-87E6-24576371951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CxnSpPr>
        <p:spPr>
          <a:xfrm>
            <a:off x="804672" y="723900"/>
            <a:ext cx="10588752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2BF6C19A-30E3-001C-1A19-8812A6F8D8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0144" y="914400"/>
            <a:ext cx="11526983" cy="1475946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90000"/>
              </a:lnSpc>
            </a:pPr>
            <a:r>
              <a:rPr lang="es-EC" kern="1200" cap="all" spc="30" baseline="0" dirty="0">
                <a:solidFill>
                  <a:schemeClr val="tx1"/>
                </a:solidFill>
              </a:rPr>
              <a:t>Apoyo </a:t>
            </a:r>
            <a:r>
              <a:rPr lang="es-EC" dirty="0"/>
              <a:t>Asociaciones</a:t>
            </a:r>
            <a:r>
              <a:rPr lang="es-EC" kern="1200" cap="all" spc="30" baseline="0" dirty="0">
                <a:solidFill>
                  <a:schemeClr val="tx1"/>
                </a:solidFill>
              </a:rPr>
              <a:t> productivas en la entrega </a:t>
            </a:r>
            <a:r>
              <a:rPr lang="es-EC" dirty="0"/>
              <a:t>DE MATERIA ORGANICA, PLATAS FRUTALES Y FORESTALES, BIOL.</a:t>
            </a:r>
            <a:endParaRPr lang="es-EC" kern="1200" cap="all" spc="30" baseline="0" dirty="0">
              <a:solidFill>
                <a:schemeClr val="tx1"/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="" xmlns:a16="http://schemas.microsoft.com/office/drawing/2014/main" id="{CE941DE2-1E04-BCDD-5770-8991998B6B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C3DB2ADC-AF19-4574-8C10-79B5B04FCA27}" type="slidenum">
              <a:rPr lang="en-US" sz="1800" smtClean="0"/>
              <a:pPr>
                <a:lnSpc>
                  <a:spcPct val="90000"/>
                </a:lnSpc>
                <a:spcAft>
                  <a:spcPts val="600"/>
                </a:spcAft>
              </a:pPr>
              <a:t>14</a:t>
            </a:fld>
            <a:endParaRPr lang="en-US" sz="1800"/>
          </a:p>
        </p:txBody>
      </p:sp>
      <p:sp>
        <p:nvSpPr>
          <p:cNvPr id="7" name="AutoShape 4" descr="blob:https://web.whatsapp.com/34ebf22d-a7ee-4e8b-bbcf-6398be1c96c0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8409" y="2510431"/>
            <a:ext cx="5594808" cy="4209219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975" y="2534810"/>
            <a:ext cx="5489118" cy="4129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33001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2ADC-AF19-4574-8C10-79B5B04FCA27}" type="slidenum">
              <a:rPr lang="en-US" smtClean="0"/>
              <a:pPr/>
              <a:t>15</a:t>
            </a:fld>
            <a:endParaRPr lang="en-U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908" y="1339272"/>
            <a:ext cx="5297434" cy="3985491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3778" y="1339272"/>
            <a:ext cx="5297434" cy="3985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16786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2ADC-AF19-4574-8C10-79B5B04FCA27}" type="slidenum">
              <a:rPr lang="en-US" smtClean="0"/>
              <a:pPr/>
              <a:t>16</a:t>
            </a:fld>
            <a:endParaRPr lang="en-U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176" y="1600200"/>
            <a:ext cx="4882956" cy="3662217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6259" y="1788389"/>
            <a:ext cx="5841488" cy="3285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0272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2ADC-AF19-4574-8C10-79B5B04FCA27}" type="slidenum">
              <a:rPr lang="en-US" smtClean="0"/>
              <a:pPr/>
              <a:t>17</a:t>
            </a:fld>
            <a:endParaRPr lang="en-US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801" y="1450108"/>
            <a:ext cx="5131699" cy="3860802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0046" y="1450108"/>
            <a:ext cx="5131699" cy="3860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86399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/>
          <p:cNvSpPr>
            <a:spLocks noGrp="1"/>
          </p:cNvSpPr>
          <p:nvPr>
            <p:ph type="title"/>
          </p:nvPr>
        </p:nvSpPr>
        <p:spPr>
          <a:xfrm>
            <a:off x="-120073" y="997526"/>
            <a:ext cx="12312073" cy="5467929"/>
          </a:xfrm>
        </p:spPr>
        <p:txBody>
          <a:bodyPr>
            <a:noAutofit/>
          </a:bodyPr>
          <a:lstStyle/>
          <a:p>
            <a:pPr algn="ctr"/>
            <a:r>
              <a:rPr lang="es-EC" sz="6600" dirty="0">
                <a:latin typeface="Algerian" panose="04020705040A02060702" pitchFamily="82" charset="0"/>
              </a:rPr>
              <a:t>Capacitación A LOS Estudiantes DE LAS ESCUELAS, EN TEMA DE CONSERVACIÓN DE RECURSOS AMBIENTALES</a:t>
            </a:r>
            <a:r>
              <a:rPr lang="es-EC" sz="7200" dirty="0">
                <a:latin typeface="Algerian" panose="04020705040A02060702" pitchFamily="82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1090580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00635" y="922096"/>
            <a:ext cx="10691265" cy="622224"/>
          </a:xfrm>
        </p:spPr>
        <p:txBody>
          <a:bodyPr>
            <a:normAutofit fontScale="90000"/>
          </a:bodyPr>
          <a:lstStyle/>
          <a:p>
            <a:r>
              <a:rPr lang="es-MX" dirty="0"/>
              <a:t> José Domingo de La Mar</a:t>
            </a:r>
            <a:br>
              <a:rPr lang="es-MX" dirty="0"/>
            </a:br>
            <a:endParaRPr lang="es-EC" dirty="0"/>
          </a:p>
        </p:txBody>
      </p:sp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2ADC-AF19-4574-8C10-79B5B04FCA27}" type="slidenum">
              <a:rPr lang="en-US" smtClean="0"/>
              <a:pPr/>
              <a:t>19</a:t>
            </a:fld>
            <a:endParaRPr lang="en-U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440" b="37106"/>
          <a:stretch/>
        </p:blipFill>
        <p:spPr>
          <a:xfrm>
            <a:off x="6046267" y="2170687"/>
            <a:ext cx="5427630" cy="309404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633" b="37239"/>
          <a:stretch/>
        </p:blipFill>
        <p:spPr>
          <a:xfrm>
            <a:off x="700635" y="2170687"/>
            <a:ext cx="5287738" cy="3094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842834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700635" y="922096"/>
            <a:ext cx="10691265" cy="733984"/>
          </a:xfrm>
        </p:spPr>
        <p:txBody>
          <a:bodyPr>
            <a:normAutofit fontScale="90000"/>
          </a:bodyPr>
          <a:lstStyle/>
          <a:p>
            <a:r>
              <a:rPr lang="es-MX" dirty="0"/>
              <a:t>Miguel León Garrido</a:t>
            </a:r>
            <a:endParaRPr lang="es-EC" dirty="0"/>
          </a:p>
        </p:txBody>
      </p:sp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2ADC-AF19-4574-8C10-79B5B04FCA27}" type="slidenum">
              <a:rPr lang="en-US" smtClean="0"/>
              <a:pPr/>
              <a:t>20</a:t>
            </a:fld>
            <a:endParaRPr lang="en-US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575" b="37105"/>
          <a:stretch/>
        </p:blipFill>
        <p:spPr>
          <a:xfrm>
            <a:off x="6292051" y="2105891"/>
            <a:ext cx="5114683" cy="2900218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710" b="37778"/>
          <a:stretch/>
        </p:blipFill>
        <p:spPr>
          <a:xfrm>
            <a:off x="809147" y="2105891"/>
            <a:ext cx="5283302" cy="2900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973380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43840" y="922096"/>
            <a:ext cx="7599680" cy="754304"/>
          </a:xfrm>
        </p:spPr>
        <p:txBody>
          <a:bodyPr>
            <a:normAutofit fontScale="90000"/>
          </a:bodyPr>
          <a:lstStyle/>
          <a:p>
            <a:r>
              <a:rPr lang="es-MX" dirty="0"/>
              <a:t>Alfonso Malo Rodríguez</a:t>
            </a:r>
            <a:endParaRPr lang="es-EC" dirty="0"/>
          </a:p>
        </p:txBody>
      </p:sp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2ADC-AF19-4574-8C10-79B5B04FCA27}" type="slidenum">
              <a:rPr lang="en-US" smtClean="0"/>
              <a:pPr/>
              <a:t>21</a:t>
            </a:fld>
            <a:endParaRPr lang="en-U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956" y="1948813"/>
            <a:ext cx="4986299" cy="3751411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7119" y="516374"/>
            <a:ext cx="3807936" cy="2864877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7119" y="3500582"/>
            <a:ext cx="3808632" cy="286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493081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Straight Connector 12">
            <a:extLst>
              <a:ext uri="{FF2B5EF4-FFF2-40B4-BE49-F238E27FC236}">
                <a16:creationId xmlns="" xmlns:a16="http://schemas.microsoft.com/office/drawing/2014/main" id="{F64F9B95-9045-48D2-B9F3-2927E98F54A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14">
            <a:extLst>
              <a:ext uri="{FF2B5EF4-FFF2-40B4-BE49-F238E27FC236}">
                <a16:creationId xmlns="" xmlns:a16="http://schemas.microsoft.com/office/drawing/2014/main" id="{085AA86F-6A4D-4BCB-A045-D992CDC2959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3" name="Rectangle 16">
            <a:extLst>
              <a:ext uri="{FF2B5EF4-FFF2-40B4-BE49-F238E27FC236}">
                <a16:creationId xmlns="" xmlns:a16="http://schemas.microsoft.com/office/drawing/2014/main" id="{F68B2C62-7648-4430-90D5-AE0F252AF11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="" xmlns:a16="http://schemas.microsoft.com/office/drawing/2014/main" id="{A8DC305B-3618-27A9-A1E7-D682A9570E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0909" y="2419927"/>
            <a:ext cx="3269478" cy="165330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kern="1200" cap="all" spc="30" baseline="0" dirty="0">
                <a:solidFill>
                  <a:srgbClr val="92D050"/>
                </a:solidFill>
                <a:latin typeface="+mj-lt"/>
                <a:ea typeface="+mj-ea"/>
                <a:cs typeface="+mj-cs"/>
              </a:rPr>
              <a:t>INSEMINACION ARTIFICIAL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C1093BCB-F983-2D12-38C4-2A8CA071ED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C3DB2ADC-AF19-4574-8C10-79B5B04FCA27}" type="slidenum">
              <a:rPr lang="en-US" sz="1800" smtClean="0"/>
              <a:pPr>
                <a:lnSpc>
                  <a:spcPct val="90000"/>
                </a:lnSpc>
                <a:spcAft>
                  <a:spcPts val="600"/>
                </a:spcAft>
              </a:pPr>
              <a:t>22</a:t>
            </a:fld>
            <a:endParaRPr lang="en-US" sz="1800"/>
          </a:p>
        </p:txBody>
      </p:sp>
      <p:cxnSp>
        <p:nvCxnSpPr>
          <p:cNvPr id="24" name="Straight Connector 18">
            <a:extLst>
              <a:ext uri="{FF2B5EF4-FFF2-40B4-BE49-F238E27FC236}">
                <a16:creationId xmlns="" xmlns:a16="http://schemas.microsoft.com/office/drawing/2014/main" id="{0ADD27CF-4CE1-2871-1ABA-40FCA4D0321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CxnSpPr>
        <p:spPr>
          <a:xfrm flipV="1">
            <a:off x="3538488" y="723900"/>
            <a:ext cx="15948" cy="5450072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5" name="Marcador de tabla 2">
            <a:extLst>
              <a:ext uri="{FF2B5EF4-FFF2-40B4-BE49-F238E27FC236}">
                <a16:creationId xmlns="" xmlns:a16="http://schemas.microsoft.com/office/drawing/2014/main" id="{CA8F4C12-159C-6C1A-5650-0C598F601FF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52512732"/>
              </p:ext>
            </p:extLst>
          </p:nvPr>
        </p:nvGraphicFramePr>
        <p:xfrm>
          <a:off x="3888510" y="212437"/>
          <a:ext cx="7823200" cy="63546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26029656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Straight Connector 12">
            <a:extLst>
              <a:ext uri="{FF2B5EF4-FFF2-40B4-BE49-F238E27FC236}">
                <a16:creationId xmlns="" xmlns:a16="http://schemas.microsoft.com/office/drawing/2014/main" id="{F64F9B95-9045-48D2-B9F3-2927E98F54A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="" xmlns:a16="http://schemas.microsoft.com/office/drawing/2014/main" id="{085AA86F-6A4D-4BCB-A045-D992CDC2959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7" name="Rectangle 16">
            <a:extLst>
              <a:ext uri="{FF2B5EF4-FFF2-40B4-BE49-F238E27FC236}">
                <a16:creationId xmlns="" xmlns:a16="http://schemas.microsoft.com/office/drawing/2014/main" id="{97215483-AD0C-4E00-BF87-04C4DA6ACE3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" name="Straight Connector 18">
            <a:extLst>
              <a:ext uri="{FF2B5EF4-FFF2-40B4-BE49-F238E27FC236}">
                <a16:creationId xmlns="" xmlns:a16="http://schemas.microsoft.com/office/drawing/2014/main" id="{87F9F470-C7B7-4B96-90CD-6D53EA02006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CxnSpPr>
        <p:spPr>
          <a:xfrm>
            <a:off x="800100" y="723900"/>
            <a:ext cx="16383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CE1F1412-17CD-DB44-2A6B-4E9DDD6362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8618" y="723900"/>
            <a:ext cx="11294445" cy="723901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90000"/>
              </a:lnSpc>
            </a:pPr>
            <a:r>
              <a:rPr lang="en-US" sz="2000" b="1" dirty="0">
                <a:solidFill>
                  <a:srgbClr val="00B0F0"/>
                </a:solidFill>
              </a:rPr>
              <a:t>Brown Swiss de carne, brown Swiss de </a:t>
            </a:r>
            <a:r>
              <a:rPr lang="es-EC" sz="2000" b="1" dirty="0">
                <a:solidFill>
                  <a:srgbClr val="00B0F0"/>
                </a:solidFill>
              </a:rPr>
              <a:t>leche</a:t>
            </a:r>
            <a:r>
              <a:rPr lang="en-US" sz="2000" b="1" dirty="0">
                <a:solidFill>
                  <a:srgbClr val="00B0F0"/>
                </a:solidFill>
              </a:rPr>
              <a:t> y Holstein son las </a:t>
            </a:r>
            <a:r>
              <a:rPr lang="es-EC" sz="2000" b="1" dirty="0">
                <a:solidFill>
                  <a:srgbClr val="00B0F0"/>
                </a:solidFill>
              </a:rPr>
              <a:t>razas</a:t>
            </a:r>
            <a:r>
              <a:rPr lang="en-US" sz="2000" b="1" dirty="0">
                <a:solidFill>
                  <a:srgbClr val="00B0F0"/>
                </a:solidFill>
              </a:rPr>
              <a:t> que </a:t>
            </a:r>
            <a:r>
              <a:rPr lang="es-EC" sz="2000" b="1" dirty="0">
                <a:solidFill>
                  <a:srgbClr val="00B0F0"/>
                </a:solidFill>
              </a:rPr>
              <a:t>tienen</a:t>
            </a:r>
            <a:r>
              <a:rPr lang="en-US" sz="2000" b="1" dirty="0">
                <a:solidFill>
                  <a:srgbClr val="00B0F0"/>
                </a:solidFill>
              </a:rPr>
              <a:t> mayor </a:t>
            </a:r>
            <a:r>
              <a:rPr lang="es-EC" sz="2000" b="1" dirty="0">
                <a:solidFill>
                  <a:srgbClr val="00B0F0"/>
                </a:solidFill>
              </a:rPr>
              <a:t>demanda</a:t>
            </a:r>
            <a:r>
              <a:rPr lang="en-US" sz="2000" b="1" dirty="0">
                <a:solidFill>
                  <a:srgbClr val="00B0F0"/>
                </a:solidFill>
              </a:rPr>
              <a:t> de parte de </a:t>
            </a:r>
            <a:r>
              <a:rPr lang="es-EC" sz="2000" b="1" dirty="0">
                <a:solidFill>
                  <a:srgbClr val="00B0F0"/>
                </a:solidFill>
              </a:rPr>
              <a:t>los</a:t>
            </a:r>
            <a:r>
              <a:rPr lang="en-US" sz="2000" b="1" dirty="0">
                <a:solidFill>
                  <a:srgbClr val="00B0F0"/>
                </a:solidFill>
              </a:rPr>
              <a:t> </a:t>
            </a:r>
            <a:r>
              <a:rPr lang="es-EC" sz="2000" b="1" dirty="0">
                <a:solidFill>
                  <a:srgbClr val="00B0F0"/>
                </a:solidFill>
              </a:rPr>
              <a:t>ganaderos</a:t>
            </a:r>
            <a:r>
              <a:rPr lang="en-US" sz="2000" b="1" dirty="0">
                <a:solidFill>
                  <a:srgbClr val="00B0F0"/>
                </a:solidFill>
              </a:rPr>
              <a:t> </a:t>
            </a:r>
            <a:r>
              <a:rPr lang="en-US" sz="1800" dirty="0"/>
              <a:t/>
            </a:r>
            <a:br>
              <a:rPr lang="en-US" sz="1800" dirty="0"/>
            </a:br>
            <a:endParaRPr lang="en-US" sz="1800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="" xmlns:a16="http://schemas.microsoft.com/office/drawing/2014/main" id="{1A5286FC-CB46-F9D0-9B08-71EF966D3C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C3DB2ADC-AF19-4574-8C10-79B5B04FCA27}" type="slidenum">
              <a:rPr lang="en-US" sz="1800">
                <a:solidFill>
                  <a:srgbClr val="FFFFFF"/>
                </a:solidFill>
              </a:rPr>
              <a:pPr>
                <a:lnSpc>
                  <a:spcPct val="90000"/>
                </a:lnSpc>
                <a:spcAft>
                  <a:spcPts val="600"/>
                </a:spcAft>
              </a:pPr>
              <a:t>23</a:t>
            </a:fld>
            <a:endParaRPr lang="en-US" sz="1800">
              <a:solidFill>
                <a:srgbClr val="FFFFFF"/>
              </a:solidFill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811" y="1833970"/>
            <a:ext cx="5599643" cy="4199732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0042" y="1338754"/>
            <a:ext cx="3809013" cy="5078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019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2ADC-AF19-4574-8C10-79B5B04FCA27}" type="slidenum">
              <a:rPr lang="en-US" smtClean="0"/>
              <a:pPr/>
              <a:t>24</a:t>
            </a:fld>
            <a:endParaRPr lang="en-US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537" y="777776"/>
            <a:ext cx="3934117" cy="524549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6504" y="1237671"/>
            <a:ext cx="6318878" cy="4124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529966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TRABAJO DE PARTOS</a:t>
            </a:r>
            <a:endParaRPr lang="es-EC" dirty="0"/>
          </a:p>
        </p:txBody>
      </p:sp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2ADC-AF19-4574-8C10-79B5B04FCA27}" type="slidenum">
              <a:rPr lang="en-US" smtClean="0"/>
              <a:pPr/>
              <a:t>25</a:t>
            </a:fld>
            <a:endParaRPr lang="en-U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110" y="2623128"/>
            <a:ext cx="4378036" cy="3283527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5990" y="2623128"/>
            <a:ext cx="4217076" cy="3172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55259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2ADC-AF19-4574-8C10-79B5B04FCA27}" type="slidenum">
              <a:rPr lang="en-US" smtClean="0"/>
              <a:pPr/>
              <a:t>26</a:t>
            </a:fld>
            <a:endParaRPr lang="en-U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504" y="674254"/>
            <a:ext cx="2621973" cy="3495964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6665" y="1754907"/>
            <a:ext cx="4051686" cy="3038764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0539" y="3026541"/>
            <a:ext cx="3911057" cy="2942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305750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traight Connector 14">
            <a:extLst>
              <a:ext uri="{FF2B5EF4-FFF2-40B4-BE49-F238E27FC236}">
                <a16:creationId xmlns="" xmlns:a16="http://schemas.microsoft.com/office/drawing/2014/main" id="{F64F9B95-9045-48D2-B9F3-2927E98F54A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="" xmlns:a16="http://schemas.microsoft.com/office/drawing/2014/main" id="{085AA86F-6A4D-4BCB-A045-D992CDC2959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9" name="Rectangle 18">
            <a:extLst>
              <a:ext uri="{FF2B5EF4-FFF2-40B4-BE49-F238E27FC236}">
                <a16:creationId xmlns="" xmlns:a16="http://schemas.microsoft.com/office/drawing/2014/main" id="{E49D7415-2F11-44C2-B6AA-13A25B6814B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" name="Straight Connector 20">
            <a:extLst>
              <a:ext uri="{FF2B5EF4-FFF2-40B4-BE49-F238E27FC236}">
                <a16:creationId xmlns="" xmlns:a16="http://schemas.microsoft.com/office/drawing/2014/main" id="{D2E57F3D-33BE-4306-87E6-24576371951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CxnSpPr>
        <p:spPr>
          <a:xfrm>
            <a:off x="800100" y="723900"/>
            <a:ext cx="658368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="" xmlns:a16="http://schemas.microsoft.com/office/drawing/2014/main" id="{CBA3C59D-8641-484F-A35C-361AD7E1553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CxnSpPr>
        <p:spPr>
          <a:xfrm>
            <a:off x="800100" y="6132521"/>
            <a:ext cx="658368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 descr="Primer plano de tréboles verdes">
            <a:extLst>
              <a:ext uri="{FF2B5EF4-FFF2-40B4-BE49-F238E27FC236}">
                <a16:creationId xmlns="" xmlns:a16="http://schemas.microsoft.com/office/drawing/2014/main" id="{7DD1DAB3-DD7F-218E-1898-B7C1A386211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2958" r="37511"/>
          <a:stretch/>
        </p:blipFill>
        <p:spPr>
          <a:xfrm>
            <a:off x="8115300" y="10"/>
            <a:ext cx="4076700" cy="6857990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="" xmlns:a16="http://schemas.microsoft.com/office/drawing/2014/main" id="{C0796C4E-41C8-0AB3-6886-FBB7C56965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7" y="914401"/>
            <a:ext cx="6989803" cy="1911926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6000" kern="1200" cap="all" spc="30" baseline="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gracias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="" xmlns:a16="http://schemas.microsoft.com/office/drawing/2014/main" id="{C1E39F92-B979-41AB-0918-CE4FADCA0D09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704087" y="3676073"/>
            <a:ext cx="7285367" cy="1874982"/>
          </a:xfr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4000" dirty="0"/>
              <a:t>Patricio Matute  </a:t>
            </a:r>
          </a:p>
          <a:p>
            <a:pPr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4000" dirty="0"/>
              <a:t>TECNICO PRODUCCION </a:t>
            </a:r>
          </a:p>
        </p:txBody>
      </p:sp>
    </p:spTree>
    <p:extLst>
      <p:ext uri="{BB962C8B-B14F-4D97-AF65-F5344CB8AC3E}">
        <p14:creationId xmlns:p14="http://schemas.microsoft.com/office/powerpoint/2010/main" val="171689636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ánico">
  <a:themeElements>
    <a:clrScheme name="Orgánico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B15E28"/>
      </a:accent1>
      <a:accent2>
        <a:srgbClr val="B13228"/>
      </a:accent2>
      <a:accent3>
        <a:srgbClr val="8B7B56"/>
      </a:accent3>
      <a:accent4>
        <a:srgbClr val="E09C41"/>
      </a:accent4>
      <a:accent5>
        <a:srgbClr val="9EAE51"/>
      </a:accent5>
      <a:accent6>
        <a:srgbClr val="6E7355"/>
      </a:accent6>
      <a:hlink>
        <a:srgbClr val="D37A21"/>
      </a:hlink>
      <a:folHlink>
        <a:srgbClr val="CA8F55"/>
      </a:folHlink>
    </a:clrScheme>
    <a:fontScheme name="Orgánico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ánico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039A4B3-0617-4CFC-B614-27363ECC28A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7B916DD8-9028-41F0-AB19-FE384D2009A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78B3239-FE1A-45AC-BACA-CC3412D875A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1C92F81-A6B6-4190-80A1-406B3B4C18B8}">
  <ds:schemaRefs>
    <ds:schemaRef ds:uri="http://purl.org/dc/terms/"/>
    <ds:schemaRef ds:uri="http://schemas.openxmlformats.org/package/2006/metadata/core-properties"/>
    <ds:schemaRef ds:uri="16c05727-aa75-4e4a-9b5f-8a80a1165891"/>
    <ds:schemaRef ds:uri="http://purl.org/dc/dcmitype/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schemas.microsoft.com/sharepoint/v3"/>
    <ds:schemaRef ds:uri="230e9df3-be65-4c73-a93b-d1236ebd677e"/>
    <ds:schemaRef ds:uri="http://schemas.microsoft.com/office/infopath/2007/PartnerControls"/>
    <ds:schemaRef ds:uri="71af3243-3dd4-4a8d-8c0d-dd76da1f02a5"/>
    <ds:schemaRef ds:uri="http://www.w3.org/XML/1998/namespace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3245</TotalTime>
  <Words>437</Words>
  <Application>Microsoft Office PowerPoint</Application>
  <PresentationFormat>Panorámica</PresentationFormat>
  <Paragraphs>71</Paragraphs>
  <Slides>27</Slides>
  <Notes>9</Notes>
  <HiddenSlides>0</HiddenSlides>
  <MMClips>0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27</vt:i4>
      </vt:variant>
    </vt:vector>
  </HeadingPairs>
  <TitlesOfParts>
    <vt:vector size="36" baseType="lpstr">
      <vt:lpstr>Algerian</vt:lpstr>
      <vt:lpstr>Arial</vt:lpstr>
      <vt:lpstr>Arial Black</vt:lpstr>
      <vt:lpstr>Arial Nova Light</vt:lpstr>
      <vt:lpstr>Calibri</vt:lpstr>
      <vt:lpstr>Courier New</vt:lpstr>
      <vt:lpstr>Garamond</vt:lpstr>
      <vt:lpstr>Wingdings</vt:lpstr>
      <vt:lpstr>Orgánico</vt:lpstr>
      <vt:lpstr>GAD Parroquial San Vicente  informe de Rendición de Cuentas   Tema Productivo </vt:lpstr>
      <vt:lpstr>Ámbitos de trabajo </vt:lpstr>
      <vt:lpstr>Socialización con los ganaderos    En el mes de febrero y marzo se iniciaron las socializaciones con ganaderos, en el trabajo de sanidad animal con estudiantes de la Unidad Educativa El Pan. </vt:lpstr>
      <vt:lpstr>Manejo Sanitario bovino (desparasitación,  vitaminización y vacunación para el carbunco)  </vt:lpstr>
      <vt:lpstr>Presentación de PowerPoint</vt:lpstr>
      <vt:lpstr>Presentación de PowerPoint</vt:lpstr>
      <vt:lpstr>SE REALIZÓ ECOGRAFIAS AL GANADO BOVINO CON EL ECÓGRAFO ADQUIRIDO POR PARTE DEL GAD.</vt:lpstr>
      <vt:lpstr>PREPARACIÓN AL GANADO BOVINO PARA LA VI FERIA GANADERA</vt:lpstr>
      <vt:lpstr>FERIA GANADERA 2025 </vt:lpstr>
      <vt:lpstr>Presentación de PowerPoint</vt:lpstr>
      <vt:lpstr>Presentación de PowerPoint</vt:lpstr>
      <vt:lpstr>Presentación de PowerPoint</vt:lpstr>
      <vt:lpstr>Capacitación y control de la mosca de la fruta </vt:lpstr>
      <vt:lpstr>Apoyo Asociaciones productivas en la entrega DE MATERIA ORGANICA, PLATAS FRUTALES Y FORESTALES, BIOL.</vt:lpstr>
      <vt:lpstr>Presentación de PowerPoint</vt:lpstr>
      <vt:lpstr>Presentación de PowerPoint</vt:lpstr>
      <vt:lpstr>Presentación de PowerPoint</vt:lpstr>
      <vt:lpstr>Capacitación A LOS Estudiantes DE LAS ESCUELAS, EN TEMA DE CONSERVACIÓN DE RECURSOS AMBIENTALES.</vt:lpstr>
      <vt:lpstr> José Domingo de La Mar </vt:lpstr>
      <vt:lpstr>Miguel León Garrido</vt:lpstr>
      <vt:lpstr>Alfonso Malo Rodríguez</vt:lpstr>
      <vt:lpstr>INSEMINACION ARTIFICIAL </vt:lpstr>
      <vt:lpstr>Brown Swiss de carne, brown Swiss de leche y Holstein son las razas que tienen mayor demanda de parte de los ganaderos  </vt:lpstr>
      <vt:lpstr>Presentación de PowerPoint</vt:lpstr>
      <vt:lpstr>TRABAJO DE PARTOS</vt:lpstr>
      <vt:lpstr>Presentación de PowerPoint</vt:lpstr>
      <vt:lpstr>gracias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Gad parroquial san vicente  informe de rendicion de cuentas   tema productivo   Realizado por: Patricio Matute</dc:title>
  <dc:creator>Janeth Garzon</dc:creator>
  <cp:lastModifiedBy>USER</cp:lastModifiedBy>
  <cp:revision>98</cp:revision>
  <dcterms:created xsi:type="dcterms:W3CDTF">2024-04-08T13:42:30Z</dcterms:created>
  <dcterms:modified xsi:type="dcterms:W3CDTF">2026-06-05T19:29:25Z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