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5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62EE0FB-B64C-48FC-AD7D-5C5D25383034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E64BD53-7500-42BF-BC89-E3427F6501F0}" type="slidenum">
              <a:rPr lang="es-EC" smtClean="0"/>
              <a:t>‹Nº›</a:t>
            </a:fld>
            <a:endParaRPr lang="es-EC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14880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EE0FB-B64C-48FC-AD7D-5C5D25383034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BD53-7500-42BF-BC89-E3427F6501F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4741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62EE0FB-B64C-48FC-AD7D-5C5D25383034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E64BD53-7500-42BF-BC89-E3427F6501F0}" type="slidenum">
              <a:rPr lang="es-EC" smtClean="0"/>
              <a:t>‹Nº›</a:t>
            </a:fld>
            <a:endParaRPr lang="es-EC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7719629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EE0FB-B64C-48FC-AD7D-5C5D25383034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BD53-7500-42BF-BC89-E3427F6501F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1193369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EE0FB-B64C-48FC-AD7D-5C5D25383034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BD53-7500-42BF-BC89-E3427F6501F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67389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EE0FB-B64C-48FC-AD7D-5C5D25383034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BD53-7500-42BF-BC89-E3427F6501F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77070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EE0FB-B64C-48FC-AD7D-5C5D25383034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BD53-7500-42BF-BC89-E3427F6501F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45098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062EE0FB-B64C-48FC-AD7D-5C5D25383034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3E64BD53-7500-42BF-BC89-E3427F6501F0}" type="slidenum">
              <a:rPr lang="es-EC" smtClean="0"/>
              <a:t>‹Nº›</a:t>
            </a:fld>
            <a:endParaRPr lang="es-EC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5241172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062EE0FB-B64C-48FC-AD7D-5C5D25383034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3E64BD53-7500-42BF-BC89-E3427F6501F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47158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EE0FB-B64C-48FC-AD7D-5C5D25383034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BD53-7500-42BF-BC89-E3427F6501F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86550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EE0FB-B64C-48FC-AD7D-5C5D25383034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BD53-7500-42BF-BC89-E3427F6501F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80098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62EE0FB-B64C-48FC-AD7D-5C5D25383034}" type="datetimeFigureOut">
              <a:rPr lang="es-EC" smtClean="0"/>
              <a:t>5/6/2026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E64BD53-7500-42BF-BC89-E3427F6501F0}" type="slidenum">
              <a:rPr lang="es-EC" smtClean="0"/>
              <a:t>‹Nº›</a:t>
            </a:fld>
            <a:endParaRPr lang="es-EC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45127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smtClean="0"/>
              <a:t>Proyecto ley 047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Medio ambiente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841436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MEDIO AMBIENTE</a:t>
            </a:r>
            <a:endParaRPr lang="es-EC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 smtClean="0"/>
          </a:p>
          <a:p>
            <a:endParaRPr lang="es-MX" dirty="0"/>
          </a:p>
          <a:p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800" y="942141"/>
            <a:ext cx="2866574" cy="509613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510" y="1577052"/>
            <a:ext cx="4778816" cy="359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344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43" y="2567709"/>
            <a:ext cx="4876798" cy="2743199"/>
          </a:xfr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840" y="2567709"/>
            <a:ext cx="3627790" cy="2729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0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smtClean="0"/>
              <a:t>Proyecto ley 047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OBRA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28963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PROYECTO DE CUNETAS Y BORDILLOS</a:t>
            </a: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872" y="1984029"/>
            <a:ext cx="4505957" cy="337946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049" y="1958109"/>
            <a:ext cx="4575079" cy="343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807005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Distintivo</Template>
  <TotalTime>35</TotalTime>
  <Words>16</Words>
  <Application>Microsoft Office PowerPoint</Application>
  <PresentationFormat>Panorámica</PresentationFormat>
  <Paragraphs>7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Gill Sans MT</vt:lpstr>
      <vt:lpstr>Impact</vt:lpstr>
      <vt:lpstr>Badge</vt:lpstr>
      <vt:lpstr>Proyecto ley 047</vt:lpstr>
      <vt:lpstr>MEDIO AMBIENTE</vt:lpstr>
      <vt:lpstr>Presentación de PowerPoint</vt:lpstr>
      <vt:lpstr>Proyecto ley 047</vt:lpstr>
      <vt:lpstr>PROYECTO DE CUNETAS Y BORDILLOS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Proyecto ley 047</dc:title>
  <dc:creator>USER</dc:creator>
  <cp:lastModifiedBy>USER</cp:lastModifiedBy>
  <cp:revision>7</cp:revision>
  <dcterms:created xsi:type="dcterms:W3CDTF">2026-06-02T17:18:59Z</dcterms:created>
  <dcterms:modified xsi:type="dcterms:W3CDTF">2026-06-05T19:41:24Z</dcterms:modified>
</cp:coreProperties>
</file>