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3" r:id="rId1"/>
  </p:sldMasterIdLst>
  <p:sldIdLst>
    <p:sldId id="256" r:id="rId2"/>
    <p:sldId id="261" r:id="rId3"/>
    <p:sldId id="257" r:id="rId4"/>
    <p:sldId id="258" r:id="rId5"/>
    <p:sldId id="262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3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92" r:id="rId27"/>
    <p:sldId id="280" r:id="rId28"/>
    <p:sldId id="293" r:id="rId29"/>
    <p:sldId id="294" r:id="rId30"/>
    <p:sldId id="295" r:id="rId31"/>
    <p:sldId id="296" r:id="rId32"/>
    <p:sldId id="297" r:id="rId33"/>
    <p:sldId id="281" r:id="rId34"/>
    <p:sldId id="282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8" r:id="rId44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0001A72-26B8-4525-9376-8409E8BD2B6A}" type="datetimeFigureOut">
              <a:rPr lang="es-EC" smtClean="0"/>
              <a:t>4/6/2026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F47D2D6-B89B-478A-B094-0AB5E8C9FE53}" type="slidenum">
              <a:rPr lang="es-EC" smtClean="0"/>
              <a:t>‹Nº›</a:t>
            </a:fld>
            <a:endParaRPr lang="es-EC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63209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01A72-26B8-4525-9376-8409E8BD2B6A}" type="datetimeFigureOut">
              <a:rPr lang="es-EC" smtClean="0"/>
              <a:t>4/6/2026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D2D6-B89B-478A-B094-0AB5E8C9FE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61879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001A72-26B8-4525-9376-8409E8BD2B6A}" type="datetimeFigureOut">
              <a:rPr lang="es-EC" smtClean="0"/>
              <a:t>4/6/2026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47D2D6-B89B-478A-B094-0AB5E8C9FE53}" type="slidenum">
              <a:rPr lang="es-EC" smtClean="0"/>
              <a:t>‹Nº›</a:t>
            </a:fld>
            <a:endParaRPr lang="es-EC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32527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01A72-26B8-4525-9376-8409E8BD2B6A}" type="datetimeFigureOut">
              <a:rPr lang="es-EC" smtClean="0"/>
              <a:t>4/6/2026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D2D6-B89B-478A-B094-0AB5E8C9FE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66790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01A72-26B8-4525-9376-8409E8BD2B6A}" type="datetimeFigureOut">
              <a:rPr lang="es-EC" smtClean="0"/>
              <a:t>4/6/2026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D2D6-B89B-478A-B094-0AB5E8C9FE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362331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01A72-26B8-4525-9376-8409E8BD2B6A}" type="datetimeFigureOut">
              <a:rPr lang="es-EC" smtClean="0"/>
              <a:t>4/6/2026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D2D6-B89B-478A-B094-0AB5E8C9FE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5825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01A72-26B8-4525-9376-8409E8BD2B6A}" type="datetimeFigureOut">
              <a:rPr lang="es-EC" smtClean="0"/>
              <a:t>4/6/2026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D2D6-B89B-478A-B094-0AB5E8C9FE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11549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001A72-26B8-4525-9376-8409E8BD2B6A}" type="datetimeFigureOut">
              <a:rPr lang="es-EC" smtClean="0"/>
              <a:t>4/6/2026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47D2D6-B89B-478A-B094-0AB5E8C9FE53}" type="slidenum">
              <a:rPr lang="es-EC" smtClean="0"/>
              <a:t>‹Nº›</a:t>
            </a:fld>
            <a:endParaRPr lang="es-EC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216028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001A72-26B8-4525-9376-8409E8BD2B6A}" type="datetimeFigureOut">
              <a:rPr lang="es-EC" smtClean="0"/>
              <a:t>4/6/2026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47D2D6-B89B-478A-B094-0AB5E8C9FE53}" type="slidenum">
              <a:rPr lang="es-EC" smtClean="0"/>
              <a:t>‹Nº›</a:t>
            </a:fld>
            <a:endParaRPr lang="es-EC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32660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01A72-26B8-4525-9376-8409E8BD2B6A}" type="datetimeFigureOut">
              <a:rPr lang="es-EC" smtClean="0"/>
              <a:t>4/6/2026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D2D6-B89B-478A-B094-0AB5E8C9FE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31592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01A72-26B8-4525-9376-8409E8BD2B6A}" type="datetimeFigureOut">
              <a:rPr lang="es-EC" smtClean="0"/>
              <a:t>4/6/2026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D2D6-B89B-478A-B094-0AB5E8C9FE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6619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0001A72-26B8-4525-9376-8409E8BD2B6A}" type="datetimeFigureOut">
              <a:rPr lang="es-EC" smtClean="0"/>
              <a:t>4/6/2026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FF47D2D6-B89B-478A-B094-0AB5E8C9FE53}" type="slidenum">
              <a:rPr lang="es-EC" smtClean="0"/>
              <a:t>‹Nº›</a:t>
            </a:fld>
            <a:endParaRPr lang="es-EC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4981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4" r:id="rId1"/>
    <p:sldLayoutId id="2147484365" r:id="rId2"/>
    <p:sldLayoutId id="2147484366" r:id="rId3"/>
    <p:sldLayoutId id="2147484367" r:id="rId4"/>
    <p:sldLayoutId id="2147484368" r:id="rId5"/>
    <p:sldLayoutId id="2147484369" r:id="rId6"/>
    <p:sldLayoutId id="2147484370" r:id="rId7"/>
    <p:sldLayoutId id="2147484371" r:id="rId8"/>
    <p:sldLayoutId id="2147484372" r:id="rId9"/>
    <p:sldLayoutId id="2147484373" r:id="rId10"/>
    <p:sldLayoutId id="2147484374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orient="horz" pos="136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696">
          <p15:clr>
            <a:srgbClr val="F26B43"/>
          </p15:clr>
        </p15:guide>
        <p15:guide id="4294967295" orient="horz" pos="432">
          <p15:clr>
            <a:srgbClr val="F26B43"/>
          </p15:clr>
        </p15:guide>
        <p15:guide id="4294967295" orient="horz" pos="1512">
          <p15:clr>
            <a:srgbClr val="F26B43"/>
          </p15:clr>
        </p15:guide>
        <p15:guide id="4294967295" pos="6912">
          <p15:clr>
            <a:srgbClr val="F26B43"/>
          </p15:clr>
        </p15:guide>
        <p15:guide id="4294967295" pos="936">
          <p15:clr>
            <a:srgbClr val="F26B43"/>
          </p15:clr>
        </p15:guide>
        <p15:guide id="4294967295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73019" y="2514601"/>
            <a:ext cx="9855199" cy="1087438"/>
          </a:xfrm>
        </p:spPr>
        <p:txBody>
          <a:bodyPr/>
          <a:lstStyle/>
          <a:p>
            <a:r>
              <a:rPr lang="es-EC" dirty="0" smtClean="0"/>
              <a:t>RENDICIÓN DE CUENTAS </a:t>
            </a:r>
            <a:endParaRPr lang="es-EC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3999" y="4174836"/>
            <a:ext cx="9242323" cy="1524000"/>
          </a:xfrm>
        </p:spPr>
        <p:txBody>
          <a:bodyPr>
            <a:normAutofit/>
          </a:bodyPr>
          <a:lstStyle/>
          <a:p>
            <a:r>
              <a:rPr lang="es-EC" sz="8000" dirty="0" smtClean="0"/>
              <a:t>2025</a:t>
            </a:r>
            <a:endParaRPr lang="es-EC" sz="8000" dirty="0"/>
          </a:p>
        </p:txBody>
      </p:sp>
    </p:spTree>
    <p:extLst>
      <p:ext uri="{BB962C8B-B14F-4D97-AF65-F5344CB8AC3E}">
        <p14:creationId xmlns:p14="http://schemas.microsoft.com/office/powerpoint/2010/main" val="56627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dirty="0" smtClean="0"/>
              <a:t>Actividades MENSUALES </a:t>
            </a:r>
            <a:endParaRPr lang="es-EC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79906" y="4599709"/>
            <a:ext cx="6831673" cy="1117600"/>
          </a:xfrm>
        </p:spPr>
        <p:txBody>
          <a:bodyPr/>
          <a:lstStyle/>
          <a:p>
            <a:r>
              <a:rPr lang="es-EC" sz="4000" dirty="0" smtClean="0"/>
              <a:t>ENERO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10384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 smtClean="0"/>
              <a:t> </a:t>
            </a:r>
            <a:endParaRPr lang="es-EC" sz="4000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6338" y="1807617"/>
            <a:ext cx="5211762" cy="2931616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535709"/>
            <a:ext cx="3932237" cy="5190836"/>
          </a:xfrm>
        </p:spPr>
        <p:txBody>
          <a:bodyPr>
            <a:noAutofit/>
          </a:bodyPr>
          <a:lstStyle/>
          <a:p>
            <a:r>
              <a:rPr lang="es-EC" sz="5400" dirty="0" smtClean="0"/>
              <a:t>Limpieza de cunetas y bordillos en el sector de Pan grande. </a:t>
            </a:r>
            <a:endParaRPr lang="es-EC" sz="5400" dirty="0"/>
          </a:p>
        </p:txBody>
      </p:sp>
    </p:spTree>
    <p:extLst>
      <p:ext uri="{BB962C8B-B14F-4D97-AF65-F5344CB8AC3E}">
        <p14:creationId xmlns:p14="http://schemas.microsoft.com/office/powerpoint/2010/main" val="288759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 smtClean="0"/>
              <a:t> </a:t>
            </a:r>
            <a:endParaRPr lang="es-EC" sz="40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934177" y="987425"/>
            <a:ext cx="3932237" cy="4881563"/>
          </a:xfrm>
        </p:spPr>
        <p:txBody>
          <a:bodyPr>
            <a:normAutofit/>
          </a:bodyPr>
          <a:lstStyle/>
          <a:p>
            <a:pPr algn="ctr"/>
            <a:r>
              <a:rPr lang="es-EC" sz="5400" dirty="0" smtClean="0"/>
              <a:t>Limpieza de la vía desde el Belén, Toluca</a:t>
            </a:r>
            <a:r>
              <a:rPr lang="es-EC" sz="4800" dirty="0" smtClean="0"/>
              <a:t>. </a:t>
            </a:r>
            <a:endParaRPr lang="es-EC" sz="4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0265" y="1910719"/>
            <a:ext cx="6355673" cy="289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3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2844800"/>
            <a:ext cx="9144000" cy="1182255"/>
          </a:xfrm>
        </p:spPr>
        <p:txBody>
          <a:bodyPr>
            <a:normAutofit lnSpcReduction="10000"/>
          </a:bodyPr>
          <a:lstStyle/>
          <a:p>
            <a:r>
              <a:rPr lang="es-EC" sz="6600" dirty="0" smtClean="0"/>
              <a:t>FEBRERO</a:t>
            </a:r>
            <a:r>
              <a:rPr lang="es-EC" dirty="0" smtClean="0"/>
              <a:t>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3517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 smtClean="0"/>
              <a:t> </a:t>
            </a:r>
            <a:endParaRPr lang="es-EC" sz="4000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3653" y="288151"/>
            <a:ext cx="5538575" cy="3115448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>
            <a:normAutofit/>
          </a:bodyPr>
          <a:lstStyle/>
          <a:p>
            <a:r>
              <a:rPr lang="es-EC" sz="5400" dirty="0" smtClean="0"/>
              <a:t>Fundición de las bóvedas en el cementerio de la Nube. </a:t>
            </a:r>
            <a:endParaRPr lang="es-EC" sz="5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399" y="3634446"/>
            <a:ext cx="5235081" cy="294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75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 smtClean="0"/>
              <a:t/>
            </a:r>
            <a:br>
              <a:rPr lang="es-EC" sz="4000" dirty="0" smtClean="0"/>
            </a:br>
            <a:endParaRPr lang="es-EC" sz="4000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6338" y="1807617"/>
            <a:ext cx="5211762" cy="2931616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43345" y="1274618"/>
            <a:ext cx="4729019" cy="3351170"/>
          </a:xfrm>
        </p:spPr>
        <p:txBody>
          <a:bodyPr>
            <a:noAutofit/>
          </a:bodyPr>
          <a:lstStyle/>
          <a:p>
            <a:r>
              <a:rPr lang="es-EC" sz="6000" dirty="0" smtClean="0"/>
              <a:t>Planificación del evento de Carnaval. </a:t>
            </a:r>
            <a:endParaRPr lang="es-EC" sz="6000" dirty="0"/>
          </a:p>
        </p:txBody>
      </p:sp>
    </p:spTree>
    <p:extLst>
      <p:ext uri="{BB962C8B-B14F-4D97-AF65-F5344CB8AC3E}">
        <p14:creationId xmlns:p14="http://schemas.microsoft.com/office/powerpoint/2010/main" val="14820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6338" y="1807617"/>
            <a:ext cx="5211762" cy="2931616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1071418"/>
            <a:ext cx="3932237" cy="3512381"/>
          </a:xfrm>
        </p:spPr>
        <p:txBody>
          <a:bodyPr>
            <a:normAutofit/>
          </a:bodyPr>
          <a:lstStyle/>
          <a:p>
            <a:r>
              <a:rPr lang="es-EC" sz="4800" dirty="0" smtClean="0"/>
              <a:t>Limpieza de las calles de San Vicente. </a:t>
            </a:r>
            <a:endParaRPr lang="es-EC" sz="4800" dirty="0"/>
          </a:p>
        </p:txBody>
      </p:sp>
    </p:spTree>
    <p:extLst>
      <p:ext uri="{BB962C8B-B14F-4D97-AF65-F5344CB8AC3E}">
        <p14:creationId xmlns:p14="http://schemas.microsoft.com/office/powerpoint/2010/main" val="428453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15252" y="2992582"/>
            <a:ext cx="6831673" cy="1376218"/>
          </a:xfrm>
        </p:spPr>
        <p:txBody>
          <a:bodyPr/>
          <a:lstStyle/>
          <a:p>
            <a:r>
              <a:rPr lang="es-EC" sz="6000" dirty="0" smtClean="0"/>
              <a:t>MARZO</a:t>
            </a:r>
            <a:r>
              <a:rPr lang="es-EC" dirty="0" smtClean="0"/>
              <a:t>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5882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34538" y="659975"/>
            <a:ext cx="4662835" cy="3089128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24874" y="858982"/>
            <a:ext cx="4461162" cy="4297053"/>
          </a:xfrm>
        </p:spPr>
        <p:txBody>
          <a:bodyPr>
            <a:noAutofit/>
          </a:bodyPr>
          <a:lstStyle/>
          <a:p>
            <a:r>
              <a:rPr lang="es-EC" sz="5400" dirty="0" smtClean="0"/>
              <a:t>Participación del programa del martes de Carnaval.  </a:t>
            </a:r>
            <a:endParaRPr lang="es-EC" sz="5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538" y="3852279"/>
            <a:ext cx="4662835" cy="255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48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5210175"/>
          </a:xfrm>
        </p:spPr>
        <p:txBody>
          <a:bodyPr>
            <a:noAutofit/>
          </a:bodyPr>
          <a:lstStyle/>
          <a:p>
            <a:r>
              <a:rPr lang="es-EC" sz="4900" dirty="0" smtClean="0"/>
              <a:t>Corte de hierba y limpieza en el cementerio de San Vicente. </a:t>
            </a:r>
            <a:endParaRPr lang="es-EC" sz="49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532" y="1616362"/>
            <a:ext cx="6226850" cy="350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9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92209" y="457200"/>
            <a:ext cx="4957803" cy="2788764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960582"/>
            <a:ext cx="3932237" cy="4886036"/>
          </a:xfrm>
        </p:spPr>
        <p:txBody>
          <a:bodyPr>
            <a:noAutofit/>
          </a:bodyPr>
          <a:lstStyle/>
          <a:p>
            <a:r>
              <a:rPr lang="es-EC" sz="5400" dirty="0" smtClean="0"/>
              <a:t>Pintado de las bóvedas en el cementerio de la Nube. </a:t>
            </a:r>
            <a:endParaRPr lang="es-EC" sz="5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209" y="3503676"/>
            <a:ext cx="5175433" cy="292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51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79906" y="2484583"/>
            <a:ext cx="6831673" cy="1182253"/>
          </a:xfrm>
        </p:spPr>
        <p:txBody>
          <a:bodyPr>
            <a:normAutofit/>
          </a:bodyPr>
          <a:lstStyle/>
          <a:p>
            <a:r>
              <a:rPr lang="es-EC" sz="6000" dirty="0" smtClean="0"/>
              <a:t>ABRIL</a:t>
            </a:r>
            <a:endParaRPr lang="es-EC" sz="3600" dirty="0"/>
          </a:p>
        </p:txBody>
      </p:sp>
    </p:spTree>
    <p:extLst>
      <p:ext uri="{BB962C8B-B14F-4D97-AF65-F5344CB8AC3E}">
        <p14:creationId xmlns:p14="http://schemas.microsoft.com/office/powerpoint/2010/main" val="45047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>
            <a:normAutofit/>
          </a:bodyPr>
          <a:lstStyle/>
          <a:p>
            <a:r>
              <a:rPr lang="es-EC" sz="4400" dirty="0" smtClean="0"/>
              <a:t>Limpieza y baldeado de la casa quermes para festividades de San Vicente. </a:t>
            </a:r>
            <a:endParaRPr lang="es-EC" sz="4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990" y="1459345"/>
            <a:ext cx="6215045" cy="349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79906" y="2447637"/>
            <a:ext cx="6831673" cy="1237672"/>
          </a:xfrm>
        </p:spPr>
        <p:txBody>
          <a:bodyPr>
            <a:normAutofit/>
          </a:bodyPr>
          <a:lstStyle/>
          <a:p>
            <a:r>
              <a:rPr lang="es-EC" sz="6000" dirty="0" smtClean="0"/>
              <a:t>MAYO </a:t>
            </a:r>
            <a:endParaRPr lang="es-EC" sz="6000" dirty="0"/>
          </a:p>
        </p:txBody>
      </p:sp>
    </p:spTree>
    <p:extLst>
      <p:ext uri="{BB962C8B-B14F-4D97-AF65-F5344CB8AC3E}">
        <p14:creationId xmlns:p14="http://schemas.microsoft.com/office/powerpoint/2010/main" val="115568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14665" y="91957"/>
            <a:ext cx="4219589" cy="3682941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1173018"/>
            <a:ext cx="3932237" cy="4932218"/>
          </a:xfrm>
        </p:spPr>
        <p:txBody>
          <a:bodyPr>
            <a:noAutofit/>
          </a:bodyPr>
          <a:lstStyle/>
          <a:p>
            <a:pPr algn="ctr"/>
            <a:r>
              <a:rPr lang="es-EC" sz="5400" dirty="0" smtClean="0"/>
              <a:t>Programa del día de la </a:t>
            </a:r>
            <a:r>
              <a:rPr lang="es-EC" sz="5400" dirty="0" smtClean="0"/>
              <a:t>madre</a:t>
            </a:r>
            <a:r>
              <a:rPr lang="es-EC" sz="5400" dirty="0"/>
              <a:t>.</a:t>
            </a:r>
            <a:endParaRPr lang="es-EC" sz="5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211" y="3886478"/>
            <a:ext cx="5133988" cy="288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84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6338" y="1368232"/>
            <a:ext cx="5211762" cy="3810386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563418"/>
            <a:ext cx="4073957" cy="5126182"/>
          </a:xfrm>
        </p:spPr>
        <p:txBody>
          <a:bodyPr>
            <a:noAutofit/>
          </a:bodyPr>
          <a:lstStyle/>
          <a:p>
            <a:r>
              <a:rPr lang="es-EC" sz="5400" dirty="0" smtClean="0"/>
              <a:t>Asistencia del evento organizado por </a:t>
            </a:r>
            <a:r>
              <a:rPr lang="es-EC" sz="5400" dirty="0"/>
              <a:t>C</a:t>
            </a:r>
            <a:r>
              <a:rPr lang="es-EC" sz="5400" dirty="0" smtClean="0"/>
              <a:t>onagopare. </a:t>
            </a:r>
            <a:endParaRPr lang="es-EC" sz="5400" dirty="0"/>
          </a:p>
        </p:txBody>
      </p:sp>
    </p:spTree>
    <p:extLst>
      <p:ext uri="{BB962C8B-B14F-4D97-AF65-F5344CB8AC3E}">
        <p14:creationId xmlns:p14="http://schemas.microsoft.com/office/powerpoint/2010/main" val="262287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79906" y="2327564"/>
            <a:ext cx="6831673" cy="1320800"/>
          </a:xfrm>
        </p:spPr>
        <p:txBody>
          <a:bodyPr>
            <a:noAutofit/>
          </a:bodyPr>
          <a:lstStyle/>
          <a:p>
            <a:r>
              <a:rPr lang="es-EC" sz="6000" dirty="0" smtClean="0"/>
              <a:t>JUNIO</a:t>
            </a:r>
            <a:r>
              <a:rPr lang="es-EC" sz="3600" dirty="0" smtClean="0"/>
              <a:t> </a:t>
            </a:r>
            <a:endParaRPr lang="es-EC" sz="3600" dirty="0"/>
          </a:p>
        </p:txBody>
      </p:sp>
    </p:spTree>
    <p:extLst>
      <p:ext uri="{BB962C8B-B14F-4D97-AF65-F5344CB8AC3E}">
        <p14:creationId xmlns:p14="http://schemas.microsoft.com/office/powerpoint/2010/main" val="346713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94986" y="666726"/>
            <a:ext cx="6172200" cy="2781347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517236"/>
            <a:ext cx="3932237" cy="5366328"/>
          </a:xfrm>
        </p:spPr>
        <p:txBody>
          <a:bodyPr>
            <a:noAutofit/>
          </a:bodyPr>
          <a:lstStyle/>
          <a:p>
            <a:r>
              <a:rPr lang="es-EC" sz="4900" dirty="0" smtClean="0"/>
              <a:t>Entrega de refrigerios por el día del niño en las escuelas de la parroquia. </a:t>
            </a:r>
            <a:endParaRPr lang="es-EC" sz="49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984" y="3652838"/>
            <a:ext cx="5779827" cy="260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9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79906" y="2281383"/>
            <a:ext cx="6831673" cy="1237672"/>
          </a:xfrm>
        </p:spPr>
        <p:txBody>
          <a:bodyPr/>
          <a:lstStyle/>
          <a:p>
            <a:r>
              <a:rPr lang="es-EC" sz="6000" dirty="0" smtClean="0"/>
              <a:t>JULIO</a:t>
            </a:r>
            <a:r>
              <a:rPr lang="es-EC" dirty="0" smtClean="0"/>
              <a:t>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9178821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0992" y="184429"/>
            <a:ext cx="3116607" cy="4155476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1025236"/>
            <a:ext cx="3932237" cy="5080000"/>
          </a:xfrm>
        </p:spPr>
        <p:txBody>
          <a:bodyPr>
            <a:noAutofit/>
          </a:bodyPr>
          <a:lstStyle/>
          <a:p>
            <a:r>
              <a:rPr lang="es-EC" sz="4400" dirty="0" smtClean="0"/>
              <a:t>Minga de limpieza de cunetas y bordillos en la comunidad de la Merced. </a:t>
            </a:r>
            <a:endParaRPr lang="es-EC" sz="4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561" y="2502756"/>
            <a:ext cx="3175130" cy="423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1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6921500" y="685800"/>
            <a:ext cx="3881437" cy="5175250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0" y="193965"/>
            <a:ext cx="5200073" cy="651163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800" dirty="0" smtClean="0"/>
              <a:t>Programa </a:t>
            </a:r>
            <a:r>
              <a:rPr lang="es-EC" sz="4800" dirty="0" smtClean="0"/>
              <a:t>de </a:t>
            </a:r>
            <a:r>
              <a:rPr lang="es-EC" sz="4800" dirty="0" smtClean="0"/>
              <a:t>la Gran </a:t>
            </a:r>
            <a:r>
              <a:rPr lang="es-EC" sz="4800" dirty="0" smtClean="0"/>
              <a:t>Feria Ganadera por celebrarse los 33 años de </a:t>
            </a:r>
            <a:r>
              <a:rPr lang="es-EC" sz="4800" dirty="0"/>
              <a:t>P</a:t>
            </a:r>
            <a:r>
              <a:rPr lang="es-EC" sz="4800" dirty="0" smtClean="0"/>
              <a:t>arroquialización. </a:t>
            </a:r>
          </a:p>
          <a:p>
            <a:endParaRPr lang="es-EC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826" y="104976"/>
            <a:ext cx="5117912" cy="287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9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79906" y="2595419"/>
            <a:ext cx="6831673" cy="1265381"/>
          </a:xfrm>
        </p:spPr>
        <p:txBody>
          <a:bodyPr>
            <a:normAutofit/>
          </a:bodyPr>
          <a:lstStyle/>
          <a:p>
            <a:r>
              <a:rPr lang="es-EC" sz="5400" dirty="0" smtClean="0"/>
              <a:t>AGOSTO</a:t>
            </a:r>
            <a:r>
              <a:rPr lang="es-EC" sz="3200" dirty="0" smtClean="0"/>
              <a:t> </a:t>
            </a:r>
            <a:endParaRPr lang="es-EC" sz="3200" dirty="0"/>
          </a:p>
        </p:txBody>
      </p:sp>
    </p:spTree>
    <p:extLst>
      <p:ext uri="{BB962C8B-B14F-4D97-AF65-F5344CB8AC3E}">
        <p14:creationId xmlns:p14="http://schemas.microsoft.com/office/powerpoint/2010/main" val="197057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14" r="12259"/>
          <a:stretch/>
        </p:blipFill>
        <p:spPr>
          <a:xfrm>
            <a:off x="5489750" y="131191"/>
            <a:ext cx="4110181" cy="3672988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80292" y="886691"/>
            <a:ext cx="4291734" cy="5403273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000" dirty="0" smtClean="0"/>
              <a:t>Cabalgata por la </a:t>
            </a:r>
            <a:r>
              <a:rPr lang="es-EC" sz="4000" dirty="0"/>
              <a:t>P</a:t>
            </a:r>
            <a:r>
              <a:rPr lang="es-EC" sz="4000" dirty="0" smtClean="0"/>
              <a:t>arroquialización.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000" dirty="0" smtClean="0"/>
              <a:t>Sesión Solemne por los 33 años de </a:t>
            </a:r>
            <a:r>
              <a:rPr lang="es-EC" sz="4000" dirty="0"/>
              <a:t>P</a:t>
            </a:r>
            <a:r>
              <a:rPr lang="es-EC" sz="4000" dirty="0" smtClean="0"/>
              <a:t>arroquialización. </a:t>
            </a:r>
            <a:endParaRPr lang="es-EC" sz="4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372" y="4091633"/>
            <a:ext cx="5490674" cy="247080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7794" y="16839"/>
            <a:ext cx="2432080" cy="324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9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190" r="10774"/>
          <a:stretch/>
        </p:blipFill>
        <p:spPr>
          <a:xfrm>
            <a:off x="5614317" y="348574"/>
            <a:ext cx="3080268" cy="3079632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800" dirty="0" smtClean="0"/>
              <a:t>Desfile cívico y cultural.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800" dirty="0" smtClean="0"/>
              <a:t>Minga.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800" dirty="0" smtClean="0"/>
              <a:t>Deportes.</a:t>
            </a:r>
            <a:endParaRPr lang="es-EC" sz="4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6155" y="655633"/>
            <a:ext cx="3345873" cy="246551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7486" y="3876708"/>
            <a:ext cx="5634199" cy="253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30225"/>
          </a:xfrm>
        </p:spPr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83768" y="2949179"/>
            <a:ext cx="5211762" cy="3908821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7" y="1453209"/>
            <a:ext cx="3932237" cy="3931591"/>
          </a:xfrm>
        </p:spPr>
        <p:txBody>
          <a:bodyPr>
            <a:noAutofit/>
          </a:bodyPr>
          <a:lstStyle/>
          <a:p>
            <a:r>
              <a:rPr lang="es-EC" sz="4400" dirty="0" smtClean="0"/>
              <a:t>Desfile cívico y cultural por los 33 años de cantonización del Pan. </a:t>
            </a:r>
            <a:endParaRPr lang="es-EC" sz="4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3768" y="52986"/>
            <a:ext cx="5066532" cy="280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78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07106" y="81117"/>
            <a:ext cx="3248811" cy="4329042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1468582"/>
            <a:ext cx="3932237" cy="3740727"/>
          </a:xfrm>
        </p:spPr>
        <p:txBody>
          <a:bodyPr>
            <a:noAutofit/>
          </a:bodyPr>
          <a:lstStyle/>
          <a:p>
            <a:r>
              <a:rPr lang="es-EC" sz="4400" dirty="0" smtClean="0"/>
              <a:t>Entrega de kits de alimentos a grupo vulnerable de la parroquia. </a:t>
            </a:r>
            <a:endParaRPr lang="es-EC" sz="4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9273" y="2431474"/>
            <a:ext cx="3147734" cy="433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1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6338" y="982421"/>
            <a:ext cx="5211762" cy="4582007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1052945"/>
            <a:ext cx="3932237" cy="3564775"/>
          </a:xfrm>
        </p:spPr>
        <p:txBody>
          <a:bodyPr>
            <a:normAutofit/>
          </a:bodyPr>
          <a:lstStyle/>
          <a:p>
            <a:r>
              <a:rPr lang="es-EC" sz="4800" dirty="0" smtClean="0"/>
              <a:t>Limpieza de cunetas de las calles de San Vicente</a:t>
            </a:r>
            <a:r>
              <a:rPr lang="es-EC" sz="4800" dirty="0" smtClean="0"/>
              <a:t>.</a:t>
            </a:r>
            <a:endParaRPr lang="es-EC" sz="4800" dirty="0"/>
          </a:p>
        </p:txBody>
      </p:sp>
    </p:spTree>
    <p:extLst>
      <p:ext uri="{BB962C8B-B14F-4D97-AF65-F5344CB8AC3E}">
        <p14:creationId xmlns:p14="http://schemas.microsoft.com/office/powerpoint/2010/main" val="419606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20287" y="685800"/>
            <a:ext cx="3883864" cy="5175250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23900" y="1357746"/>
            <a:ext cx="4245264" cy="3417454"/>
          </a:xfrm>
        </p:spPr>
        <p:txBody>
          <a:bodyPr>
            <a:noAutofit/>
          </a:bodyPr>
          <a:lstStyle/>
          <a:p>
            <a:r>
              <a:rPr lang="es-EC" sz="4800" dirty="0" smtClean="0"/>
              <a:t>Mantenimiento del cementerio de la Nube. </a:t>
            </a:r>
            <a:endParaRPr lang="es-EC" sz="4800" dirty="0"/>
          </a:p>
        </p:txBody>
      </p:sp>
    </p:spTree>
    <p:extLst>
      <p:ext uri="{BB962C8B-B14F-4D97-AF65-F5344CB8AC3E}">
        <p14:creationId xmlns:p14="http://schemas.microsoft.com/office/powerpoint/2010/main" val="351084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84825" y="101554"/>
            <a:ext cx="3097357" cy="4127229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08000" y="951346"/>
            <a:ext cx="4488873" cy="5052290"/>
          </a:xfrm>
        </p:spPr>
        <p:txBody>
          <a:bodyPr>
            <a:noAutofit/>
          </a:bodyPr>
          <a:lstStyle/>
          <a:p>
            <a:r>
              <a:rPr lang="es-EC" sz="4800" dirty="0" smtClean="0"/>
              <a:t>Entrega de biol para las asociaciones de la parroquia. </a:t>
            </a:r>
            <a:endParaRPr lang="es-EC" sz="4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3782" y="2402470"/>
            <a:ext cx="3251200" cy="433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6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20287" y="685800"/>
            <a:ext cx="3883864" cy="5175250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5222" y="2470463"/>
            <a:ext cx="3933075" cy="2064591"/>
          </a:xfrm>
        </p:spPr>
        <p:txBody>
          <a:bodyPr>
            <a:normAutofit/>
          </a:bodyPr>
          <a:lstStyle/>
          <a:p>
            <a:r>
              <a:rPr lang="es-EC" sz="4400" dirty="0" smtClean="0"/>
              <a:t>Inventario de herramientas. </a:t>
            </a:r>
            <a:endParaRPr lang="es-EC" sz="4400" dirty="0"/>
          </a:p>
        </p:txBody>
      </p:sp>
    </p:spTree>
    <p:extLst>
      <p:ext uri="{BB962C8B-B14F-4D97-AF65-F5344CB8AC3E}">
        <p14:creationId xmlns:p14="http://schemas.microsoft.com/office/powerpoint/2010/main" val="285669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20287" y="685800"/>
            <a:ext cx="3883864" cy="5175250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89527" y="1080655"/>
            <a:ext cx="4017818" cy="3334591"/>
          </a:xfrm>
        </p:spPr>
        <p:txBody>
          <a:bodyPr>
            <a:noAutofit/>
          </a:bodyPr>
          <a:lstStyle/>
          <a:p>
            <a:r>
              <a:rPr lang="es-EC" sz="5400" dirty="0" smtClean="0"/>
              <a:t>Limpieza de la vía al Ramal</a:t>
            </a:r>
            <a:r>
              <a:rPr lang="es-EC" sz="5400" dirty="0" smtClean="0"/>
              <a:t>.</a:t>
            </a:r>
            <a:endParaRPr lang="es-EC" sz="5400" dirty="0"/>
          </a:p>
        </p:txBody>
      </p:sp>
    </p:spTree>
    <p:extLst>
      <p:ext uri="{BB962C8B-B14F-4D97-AF65-F5344CB8AC3E}">
        <p14:creationId xmlns:p14="http://schemas.microsoft.com/office/powerpoint/2010/main" val="334320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79906" y="2225965"/>
            <a:ext cx="6831673" cy="1579417"/>
          </a:xfrm>
        </p:spPr>
        <p:txBody>
          <a:bodyPr/>
          <a:lstStyle/>
          <a:p>
            <a:r>
              <a:rPr lang="es-EC" sz="4800" dirty="0" smtClean="0"/>
              <a:t>SEPTIEMBRE</a:t>
            </a:r>
            <a:r>
              <a:rPr lang="es-EC" dirty="0" smtClean="0"/>
              <a:t>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5057933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99883" y="83128"/>
            <a:ext cx="3105359" cy="4137891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/>
          <a:lstStyle/>
          <a:p>
            <a:r>
              <a:rPr lang="es-EC" sz="4400" dirty="0" smtClean="0"/>
              <a:t>Limpieza de las canchas múltiples de la comunidad de la Merced y las vías. </a:t>
            </a:r>
          </a:p>
          <a:p>
            <a:endParaRPr lang="es-EC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0062" y="2409034"/>
            <a:ext cx="3338811" cy="444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6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13624" y="61979"/>
            <a:ext cx="2590594" cy="3451967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04800" y="1219199"/>
            <a:ext cx="4682836" cy="4649789"/>
          </a:xfrm>
        </p:spPr>
        <p:txBody>
          <a:bodyPr>
            <a:noAutofit/>
          </a:bodyPr>
          <a:lstStyle/>
          <a:p>
            <a:r>
              <a:rPr lang="es-EC" sz="4400" dirty="0" smtClean="0"/>
              <a:t>Acompañamiento al técnico a una inseminación en la unidad educativa del Pan. </a:t>
            </a:r>
            <a:endParaRPr lang="es-EC" sz="4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111" y="3523377"/>
            <a:ext cx="5565539" cy="312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71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79906" y="2429165"/>
            <a:ext cx="6831673" cy="1173017"/>
          </a:xfrm>
        </p:spPr>
        <p:txBody>
          <a:bodyPr>
            <a:normAutofit/>
          </a:bodyPr>
          <a:lstStyle/>
          <a:p>
            <a:r>
              <a:rPr lang="es-EC" sz="4800" dirty="0" smtClean="0"/>
              <a:t>OCTUBRE</a:t>
            </a:r>
            <a:r>
              <a:rPr lang="es-EC" sz="4000" dirty="0" smtClean="0"/>
              <a:t> </a:t>
            </a:r>
            <a:endParaRPr lang="es-EC" sz="4000" dirty="0"/>
          </a:p>
        </p:txBody>
      </p:sp>
    </p:spTree>
    <p:extLst>
      <p:ext uri="{BB962C8B-B14F-4D97-AF65-F5344CB8AC3E}">
        <p14:creationId xmlns:p14="http://schemas.microsoft.com/office/powerpoint/2010/main" val="3815399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7889" y="313785"/>
            <a:ext cx="5362380" cy="3016338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7" y="1257300"/>
            <a:ext cx="3932237" cy="3887355"/>
          </a:xfrm>
        </p:spPr>
        <p:txBody>
          <a:bodyPr>
            <a:noAutofit/>
          </a:bodyPr>
          <a:lstStyle/>
          <a:p>
            <a:r>
              <a:rPr lang="es-EC" sz="5400" dirty="0" smtClean="0"/>
              <a:t>Siembra de arboles en la laguna de peña blanca.</a:t>
            </a:r>
            <a:endParaRPr lang="es-EC" sz="5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457" y="3559327"/>
            <a:ext cx="5667244" cy="319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23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6338" y="1807617"/>
            <a:ext cx="5211762" cy="2931616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44946" y="1884218"/>
            <a:ext cx="4227080" cy="3592946"/>
          </a:xfrm>
        </p:spPr>
        <p:txBody>
          <a:bodyPr>
            <a:noAutofit/>
          </a:bodyPr>
          <a:lstStyle/>
          <a:p>
            <a:r>
              <a:rPr lang="es-EC" sz="5400" dirty="0" smtClean="0"/>
              <a:t>Pintado del parque de Santa Teresa. </a:t>
            </a:r>
            <a:endParaRPr lang="es-EC" sz="5400" dirty="0"/>
          </a:p>
        </p:txBody>
      </p:sp>
    </p:spTree>
    <p:extLst>
      <p:ext uri="{BB962C8B-B14F-4D97-AF65-F5344CB8AC3E}">
        <p14:creationId xmlns:p14="http://schemas.microsoft.com/office/powerpoint/2010/main" val="131495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79906" y="2456874"/>
            <a:ext cx="6831673" cy="1274618"/>
          </a:xfrm>
        </p:spPr>
        <p:txBody>
          <a:bodyPr>
            <a:normAutofit/>
          </a:bodyPr>
          <a:lstStyle/>
          <a:p>
            <a:r>
              <a:rPr lang="es-EC" sz="4800" dirty="0" smtClean="0"/>
              <a:t>DICIEMBRE </a:t>
            </a:r>
            <a:endParaRPr lang="es-EC" sz="4800" dirty="0"/>
          </a:p>
        </p:txBody>
      </p:sp>
    </p:spTree>
    <p:extLst>
      <p:ext uri="{BB962C8B-B14F-4D97-AF65-F5344CB8AC3E}">
        <p14:creationId xmlns:p14="http://schemas.microsoft.com/office/powerpoint/2010/main" val="9531487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81891" y="685800"/>
            <a:ext cx="4190135" cy="5225473"/>
          </a:xfrm>
        </p:spPr>
        <p:txBody>
          <a:bodyPr>
            <a:noAutofit/>
          </a:bodyPr>
          <a:lstStyle/>
          <a:p>
            <a:r>
              <a:rPr lang="es-EC" sz="4400" dirty="0" smtClean="0"/>
              <a:t>Colocación de las luces Navideñas en el parque de la </a:t>
            </a:r>
            <a:r>
              <a:rPr lang="es-EC" sz="4400" dirty="0" smtClean="0"/>
              <a:t>Merced</a:t>
            </a:r>
            <a:r>
              <a:rPr lang="es-EC" sz="4400" dirty="0"/>
              <a:t> </a:t>
            </a:r>
            <a:r>
              <a:rPr lang="es-EC" sz="4400" dirty="0" smtClean="0"/>
              <a:t>y San Vicente</a:t>
            </a:r>
            <a:endParaRPr lang="es-EC" sz="4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884" y="1901535"/>
            <a:ext cx="6208891" cy="279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86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6338" y="1807617"/>
            <a:ext cx="5211762" cy="2931616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1209964"/>
            <a:ext cx="3932237" cy="4645891"/>
          </a:xfrm>
        </p:spPr>
        <p:txBody>
          <a:bodyPr>
            <a:noAutofit/>
          </a:bodyPr>
          <a:lstStyle/>
          <a:p>
            <a:r>
              <a:rPr lang="es-EC" sz="4000" dirty="0" smtClean="0"/>
              <a:t>Minga de limpieza de la cancha de la escaramuza de la </a:t>
            </a:r>
            <a:r>
              <a:rPr lang="es-EC" sz="4000" dirty="0" smtClean="0"/>
              <a:t>comunid0ad </a:t>
            </a:r>
            <a:r>
              <a:rPr lang="es-EC" sz="4000" dirty="0" smtClean="0"/>
              <a:t>de la Nube. </a:t>
            </a:r>
            <a:endParaRPr lang="es-EC" sz="4000" dirty="0"/>
          </a:p>
        </p:txBody>
      </p:sp>
    </p:spTree>
    <p:extLst>
      <p:ext uri="{BB962C8B-B14F-4D97-AF65-F5344CB8AC3E}">
        <p14:creationId xmlns:p14="http://schemas.microsoft.com/office/powerpoint/2010/main" val="110170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6338" y="1525313"/>
            <a:ext cx="5211762" cy="3496223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23274" y="1175656"/>
            <a:ext cx="4839853" cy="4061361"/>
          </a:xfrm>
        </p:spPr>
        <p:txBody>
          <a:bodyPr>
            <a:noAutofit/>
          </a:bodyPr>
          <a:lstStyle/>
          <a:p>
            <a:r>
              <a:rPr lang="es-EC" sz="4800" dirty="0" smtClean="0"/>
              <a:t>Limpieza de la vía segundaria en la comunidad de la Merced. </a:t>
            </a:r>
            <a:endParaRPr lang="es-EC" sz="4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t="25103"/>
          <a:stretch/>
        </p:blipFill>
        <p:spPr>
          <a:xfrm>
            <a:off x="6773717" y="74630"/>
            <a:ext cx="3617192" cy="360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33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84728" y="353868"/>
            <a:ext cx="4682836" cy="6305549"/>
          </a:xfrm>
        </p:spPr>
        <p:txBody>
          <a:bodyPr>
            <a:noAutofit/>
          </a:bodyPr>
          <a:lstStyle/>
          <a:p>
            <a:r>
              <a:rPr lang="es-MX" sz="6000" dirty="0" smtClean="0"/>
              <a:t>GRACIAS</a:t>
            </a:r>
          </a:p>
          <a:p>
            <a:endParaRPr lang="es-MX" sz="4000" dirty="0"/>
          </a:p>
          <a:p>
            <a:r>
              <a:rPr lang="es-MX" sz="4000" dirty="0" smtClean="0"/>
              <a:t>MARÍA OFELIA GUZMÁN </a:t>
            </a:r>
          </a:p>
          <a:p>
            <a:r>
              <a:rPr lang="es-MX" sz="4000" dirty="0" smtClean="0"/>
              <a:t>VICEPRESIDENTA DEL GAD SAN VICENTE</a:t>
            </a:r>
            <a:endParaRPr lang="es-EC" sz="4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749" y="508000"/>
            <a:ext cx="3254123" cy="578510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4171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Violeta rojo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Recorte</Template>
  <TotalTime>879</TotalTime>
  <Words>350</Words>
  <Application>Microsoft Office PowerPoint</Application>
  <PresentationFormat>Panorámica</PresentationFormat>
  <Paragraphs>79</Paragraphs>
  <Slides>43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6" baseType="lpstr">
      <vt:lpstr>Arial</vt:lpstr>
      <vt:lpstr>Franklin Gothic Book</vt:lpstr>
      <vt:lpstr>Crop</vt:lpstr>
      <vt:lpstr>RENDICIÓN DE CUENTAS </vt:lpstr>
      <vt:lpstr>Actividades MENSUALES </vt:lpstr>
      <vt:lpstr> </vt:lpstr>
      <vt:lpstr> </vt:lpstr>
      <vt:lpstr>Presentación de PowerPoint</vt:lpstr>
      <vt:lpstr> </vt:lpstr>
      <vt:lpstr> </vt:lpstr>
      <vt:lpstr>   </vt:lpstr>
      <vt:lpstr>Presentación de PowerPoint</vt:lpstr>
      <vt:lpstr>   </vt:lpstr>
      <vt:lpstr>   </vt:lpstr>
      <vt:lpstr>   </vt:lpstr>
      <vt:lpstr>Presentación de PowerPoint</vt:lpstr>
      <vt:lpstr>   </vt:lpstr>
      <vt:lpstr>Presentación de PowerPoint</vt:lpstr>
      <vt:lpstr>    </vt:lpstr>
      <vt:lpstr>   </vt:lpstr>
      <vt:lpstr>Presentación de PowerPoint</vt:lpstr>
      <vt:lpstr>Presentación de PowerPoint</vt:lpstr>
      <vt:lpstr>Presentación de PowerPoint</vt:lpstr>
      <vt:lpstr>Presentación de PowerPoint</vt:lpstr>
      <vt:lpstr>   </vt:lpstr>
      <vt:lpstr>Presentación de PowerPoint</vt:lpstr>
      <vt:lpstr>    </vt:lpstr>
      <vt:lpstr>   </vt:lpstr>
      <vt:lpstr>   </vt:lpstr>
      <vt:lpstr>   </vt:lpstr>
      <vt:lpstr>   </vt:lpstr>
      <vt:lpstr>   </vt:lpstr>
      <vt:lpstr>   </vt:lpstr>
      <vt:lpstr>   </vt:lpstr>
      <vt:lpstr>   </vt:lpstr>
      <vt:lpstr>Presentación de PowerPoint</vt:lpstr>
      <vt:lpstr>    </vt:lpstr>
      <vt:lpstr>   </vt:lpstr>
      <vt:lpstr>Presentación de PowerPoint</vt:lpstr>
      <vt:lpstr>   </vt:lpstr>
      <vt:lpstr>   </vt:lpstr>
      <vt:lpstr>Presentación de PowerPoint</vt:lpstr>
      <vt:lpstr>   </vt:lpstr>
      <vt:lpstr>   </vt:lpstr>
      <vt:lpstr>    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CUENTAS</dc:title>
  <dc:creator>Monica Diaz</dc:creator>
  <cp:lastModifiedBy>USER</cp:lastModifiedBy>
  <cp:revision>38</cp:revision>
  <dcterms:created xsi:type="dcterms:W3CDTF">2026-06-02T13:31:14Z</dcterms:created>
  <dcterms:modified xsi:type="dcterms:W3CDTF">2026-06-04T16:00:40Z</dcterms:modified>
</cp:coreProperties>
</file>