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73" r:id="rId5"/>
    <p:sldId id="289" r:id="rId6"/>
    <p:sldId id="280" r:id="rId7"/>
    <p:sldId id="259" r:id="rId8"/>
    <p:sldId id="282" r:id="rId9"/>
    <p:sldId id="294" r:id="rId10"/>
    <p:sldId id="293" r:id="rId11"/>
    <p:sldId id="260" r:id="rId12"/>
    <p:sldId id="263" r:id="rId13"/>
    <p:sldId id="290" r:id="rId14"/>
    <p:sldId id="265" r:id="rId15"/>
    <p:sldId id="266" r:id="rId16"/>
    <p:sldId id="295" r:id="rId17"/>
    <p:sldId id="269" r:id="rId18"/>
    <p:sldId id="270" r:id="rId19"/>
    <p:sldId id="285" r:id="rId20"/>
    <p:sldId id="292" r:id="rId21"/>
    <p:sldId id="291" r:id="rId22"/>
    <p:sldId id="271" r:id="rId23"/>
    <p:sldId id="286" r:id="rId24"/>
    <p:sldId id="275" r:id="rId25"/>
    <p:sldId id="277" r:id="rId26"/>
    <p:sldId id="287" r:id="rId27"/>
    <p:sldId id="28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76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6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7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0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79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5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7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6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3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5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7934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95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6189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86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902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3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5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4909" y="180305"/>
            <a:ext cx="10170928" cy="5398459"/>
          </a:xfrm>
        </p:spPr>
        <p:txBody>
          <a:bodyPr/>
          <a:lstStyle/>
          <a:p>
            <a:r>
              <a:rPr lang="es-EC" sz="6000" b="1" dirty="0" smtClean="0"/>
              <a:t>PROMOVER Y PATROCINAR LA CULTURA</a:t>
            </a:r>
            <a:endParaRPr lang="es-EC" sz="6000" b="1" dirty="0"/>
          </a:p>
        </p:txBody>
      </p:sp>
    </p:spTree>
    <p:extLst>
      <p:ext uri="{BB962C8B-B14F-4D97-AF65-F5344CB8AC3E}">
        <p14:creationId xmlns:p14="http://schemas.microsoft.com/office/powerpoint/2010/main" val="200321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7965" y="932873"/>
            <a:ext cx="10344726" cy="997527"/>
          </a:xfrm>
        </p:spPr>
        <p:txBody>
          <a:bodyPr>
            <a:normAutofit/>
          </a:bodyPr>
          <a:lstStyle/>
          <a:p>
            <a:r>
              <a:rPr lang="es-EC" sz="4400" b="1" dirty="0" smtClean="0"/>
              <a:t>MARTES DE CARNAVAL</a:t>
            </a:r>
            <a:endParaRPr lang="es-EC" sz="4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196" y="1930400"/>
            <a:ext cx="7588931" cy="426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10326" y="314036"/>
            <a:ext cx="9729143" cy="13485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C" sz="2000" dirty="0" smtClean="0"/>
          </a:p>
          <a:p>
            <a:pPr marL="0" indent="0">
              <a:buNone/>
            </a:pPr>
            <a:r>
              <a:rPr lang="es-EC" sz="2600" b="1" dirty="0"/>
              <a:t>PRESENTACIÓN DE DIFERENTES GRUPOS DE LA PARROQUIA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2129677"/>
            <a:ext cx="4867835" cy="273815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12" y="2129677"/>
            <a:ext cx="5011269" cy="281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0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2" y="68917"/>
            <a:ext cx="5127813" cy="28843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164" y="230282"/>
            <a:ext cx="4294365" cy="542217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1" y="3047999"/>
            <a:ext cx="5179607" cy="291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02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65" y="1246093"/>
            <a:ext cx="5769289" cy="32452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576" y="1246093"/>
            <a:ext cx="5871881" cy="330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11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84252" y="624110"/>
            <a:ext cx="10607748" cy="1257853"/>
          </a:xfrm>
        </p:spPr>
        <p:txBody>
          <a:bodyPr>
            <a:noAutofit/>
          </a:bodyPr>
          <a:lstStyle/>
          <a:p>
            <a:r>
              <a:rPr lang="es-MX" sz="4000" b="1" dirty="0" smtClean="0"/>
              <a:t>COMPARTIR CON TODOS LOS PRESENTES</a:t>
            </a:r>
            <a:endParaRPr lang="es-EC" sz="40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34" r="10089"/>
          <a:stretch/>
        </p:blipFill>
        <p:spPr>
          <a:xfrm>
            <a:off x="290857" y="2545977"/>
            <a:ext cx="5096931" cy="17391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409" y="1881963"/>
            <a:ext cx="6212226" cy="349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6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28045" y="624110"/>
            <a:ext cx="9276567" cy="1280890"/>
          </a:xfrm>
        </p:spPr>
        <p:txBody>
          <a:bodyPr>
            <a:normAutofit fontScale="90000"/>
          </a:bodyPr>
          <a:lstStyle/>
          <a:p>
            <a:r>
              <a:rPr lang="es-EC" sz="4900" b="1" dirty="0" smtClean="0"/>
              <a:t>FIESTA DE PARROQUIALIZACIÓN</a:t>
            </a: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204" y="1357745"/>
            <a:ext cx="2990996" cy="531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61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4145" y="73891"/>
            <a:ext cx="10492509" cy="1459345"/>
          </a:xfrm>
        </p:spPr>
        <p:txBody>
          <a:bodyPr>
            <a:normAutofit/>
          </a:bodyPr>
          <a:lstStyle/>
          <a:p>
            <a:r>
              <a:rPr lang="es-MX" sz="4400" b="1" dirty="0" smtClean="0"/>
              <a:t>CABALGATA RECORRIENDO POR NUESTRAS COMUNIDADES</a:t>
            </a:r>
            <a:endParaRPr lang="es-EC" sz="4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41" y="1662545"/>
            <a:ext cx="9694977" cy="43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66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11" y="1459346"/>
            <a:ext cx="9775151" cy="439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89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60" y="1240110"/>
            <a:ext cx="3081126" cy="547755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072" y="1240110"/>
            <a:ext cx="3013921" cy="53580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365" y="1125648"/>
            <a:ext cx="2466065" cy="547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9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60699" y="489528"/>
            <a:ext cx="9643914" cy="951345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SEXTA FERIA GANADERA</a:t>
            </a:r>
            <a:endParaRPr lang="es-EC" sz="4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272" y="1371898"/>
            <a:ext cx="6576183" cy="535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8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04" b="34293"/>
          <a:stretch/>
        </p:blipFill>
        <p:spPr>
          <a:xfrm>
            <a:off x="248963" y="1579418"/>
            <a:ext cx="5850503" cy="329738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51" b="37594"/>
          <a:stretch/>
        </p:blipFill>
        <p:spPr>
          <a:xfrm>
            <a:off x="6292052" y="1579418"/>
            <a:ext cx="5973988" cy="32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73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01" b="33603"/>
          <a:stretch/>
        </p:blipFill>
        <p:spPr>
          <a:xfrm>
            <a:off x="5442305" y="1505526"/>
            <a:ext cx="6274583" cy="46366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5" b="20270"/>
          <a:stretch/>
        </p:blipFill>
        <p:spPr>
          <a:xfrm>
            <a:off x="1018085" y="1283854"/>
            <a:ext cx="4098857" cy="5402541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08728" y="397164"/>
            <a:ext cx="9795884" cy="600363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GANADORES DE LA 6TA. FERIA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12454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45674" y="624110"/>
            <a:ext cx="9758938" cy="946072"/>
          </a:xfrm>
        </p:spPr>
        <p:txBody>
          <a:bodyPr>
            <a:normAutofit/>
          </a:bodyPr>
          <a:lstStyle/>
          <a:p>
            <a:r>
              <a:rPr lang="es-EC" sz="4400" b="1" dirty="0" smtClean="0"/>
              <a:t>SESIÓN SOLEMNE</a:t>
            </a:r>
            <a:endParaRPr lang="es-EC" sz="4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31" b="33737"/>
          <a:stretch/>
        </p:blipFill>
        <p:spPr>
          <a:xfrm>
            <a:off x="6005723" y="1677057"/>
            <a:ext cx="5158956" cy="382781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" t="33267" r="302" b="33063"/>
          <a:stretch/>
        </p:blipFill>
        <p:spPr>
          <a:xfrm>
            <a:off x="426961" y="1677057"/>
            <a:ext cx="5076413" cy="38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38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31" b="33468"/>
          <a:stretch/>
        </p:blipFill>
        <p:spPr>
          <a:xfrm>
            <a:off x="5913361" y="1413162"/>
            <a:ext cx="5852937" cy="437803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1" b="20404"/>
          <a:stretch/>
        </p:blipFill>
        <p:spPr>
          <a:xfrm>
            <a:off x="1387544" y="1025236"/>
            <a:ext cx="4228165" cy="559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31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072" y="731983"/>
            <a:ext cx="4162713" cy="555028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99" y="731983"/>
            <a:ext cx="4100946" cy="546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60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4146" y="624110"/>
            <a:ext cx="9740466" cy="1280890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DESFILE CÍVICO Y CULTURAL</a:t>
            </a:r>
            <a:endParaRPr lang="es-EC" sz="40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5" b="34007"/>
          <a:stretch/>
        </p:blipFill>
        <p:spPr>
          <a:xfrm>
            <a:off x="2172633" y="1616363"/>
            <a:ext cx="6546494" cy="475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40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31" b="33333"/>
          <a:stretch/>
        </p:blipFill>
        <p:spPr>
          <a:xfrm>
            <a:off x="667105" y="1644072"/>
            <a:ext cx="4968543" cy="37314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6" b="33199"/>
          <a:stretch/>
        </p:blipFill>
        <p:spPr>
          <a:xfrm>
            <a:off x="6301287" y="1644072"/>
            <a:ext cx="4968547" cy="373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86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6" b="33333"/>
          <a:stretch/>
        </p:blipFill>
        <p:spPr>
          <a:xfrm>
            <a:off x="362306" y="1461654"/>
            <a:ext cx="5318888" cy="39785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6" b="33603"/>
          <a:stretch/>
        </p:blipFill>
        <p:spPr>
          <a:xfrm>
            <a:off x="6125797" y="1461654"/>
            <a:ext cx="5362129" cy="397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62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5" b="33333"/>
          <a:stretch/>
        </p:blipFill>
        <p:spPr>
          <a:xfrm>
            <a:off x="667105" y="1293086"/>
            <a:ext cx="5800939" cy="430414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1" b="20236"/>
          <a:stretch/>
        </p:blipFill>
        <p:spPr>
          <a:xfrm>
            <a:off x="7104849" y="626582"/>
            <a:ext cx="4486787" cy="599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32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4146" y="120073"/>
            <a:ext cx="10335490" cy="1302327"/>
          </a:xfrm>
        </p:spPr>
        <p:txBody>
          <a:bodyPr>
            <a:normAutofit fontScale="90000"/>
          </a:bodyPr>
          <a:lstStyle/>
          <a:p>
            <a:r>
              <a:rPr lang="es-EC" sz="4000" b="1" dirty="0" smtClean="0"/>
              <a:t>PRESENTACIÓN DEL GRUPO DE DANZA “DANZANTES DEL COLLAY”</a:t>
            </a:r>
            <a:endParaRPr lang="es-EC" sz="40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4" b="26396"/>
          <a:stretch/>
        </p:blipFill>
        <p:spPr>
          <a:xfrm>
            <a:off x="424734" y="2088785"/>
            <a:ext cx="3652077" cy="36240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" t="28688" r="302" b="26733"/>
          <a:stretch/>
        </p:blipFill>
        <p:spPr>
          <a:xfrm>
            <a:off x="8560622" y="2088785"/>
            <a:ext cx="3631378" cy="362537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4" b="27812"/>
          <a:stretch/>
        </p:blipFill>
        <p:spPr>
          <a:xfrm>
            <a:off x="4405233" y="2088785"/>
            <a:ext cx="3646276" cy="362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24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3651" y="624110"/>
            <a:ext cx="9751258" cy="862945"/>
          </a:xfrm>
        </p:spPr>
        <p:txBody>
          <a:bodyPr>
            <a:normAutofit/>
          </a:bodyPr>
          <a:lstStyle/>
          <a:p>
            <a:r>
              <a:rPr lang="es-EC" sz="4400" b="1" dirty="0" smtClean="0"/>
              <a:t>LA MINGA</a:t>
            </a:r>
            <a:endParaRPr lang="es-EC" sz="4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82" y="2013526"/>
            <a:ext cx="5199219" cy="3911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77" y="2028581"/>
            <a:ext cx="5159196" cy="38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0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91" y="1711035"/>
            <a:ext cx="5485244" cy="36568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5" y="1720656"/>
            <a:ext cx="5456385" cy="363758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2545" y="624110"/>
            <a:ext cx="9842067" cy="650508"/>
          </a:xfrm>
        </p:spPr>
        <p:txBody>
          <a:bodyPr/>
          <a:lstStyle/>
          <a:p>
            <a:r>
              <a:rPr lang="es-MX" dirty="0" smtClean="0"/>
              <a:t>COMPARTIR CON TODOS LOS PRESENTES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50021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4101" y="412124"/>
            <a:ext cx="10607899" cy="844021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PREMIACIÓN AL CAMPEÓN DE LA SUB 13 </a:t>
            </a:r>
            <a:endParaRPr lang="es-EC" sz="40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4" r="12778"/>
          <a:stretch/>
        </p:blipFill>
        <p:spPr>
          <a:xfrm>
            <a:off x="249381" y="1496292"/>
            <a:ext cx="5912902" cy="363912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6236173" y="3177309"/>
            <a:ext cx="5853014" cy="351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9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9861" y="244699"/>
            <a:ext cx="10582140" cy="1279301"/>
          </a:xfrm>
        </p:spPr>
        <p:txBody>
          <a:bodyPr/>
          <a:lstStyle/>
          <a:p>
            <a:r>
              <a:rPr lang="es-EC" b="1" dirty="0" smtClean="0"/>
              <a:t>PREMIACIÓN AL CAMPEÓN DE LA CATEGORÍA LIBRE</a:t>
            </a:r>
            <a:endParaRPr lang="es-EC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2" r="16743"/>
          <a:stretch/>
        </p:blipFill>
        <p:spPr>
          <a:xfrm>
            <a:off x="360218" y="1382522"/>
            <a:ext cx="5634182" cy="356906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" r="11516"/>
          <a:stretch/>
        </p:blipFill>
        <p:spPr>
          <a:xfrm>
            <a:off x="6160654" y="3167054"/>
            <a:ext cx="5902037" cy="321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66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1782" y="624110"/>
            <a:ext cx="9832829" cy="1280890"/>
          </a:xfrm>
        </p:spPr>
        <p:txBody>
          <a:bodyPr/>
          <a:lstStyle/>
          <a:p>
            <a:r>
              <a:rPr lang="es-MX" b="1" dirty="0" smtClean="0"/>
              <a:t>PRESENTACIÓN DE LA DANZA “DANZANTES DEL COLLAY”</a:t>
            </a:r>
            <a:endParaRPr lang="es-EC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6"/>
          <a:stretch/>
        </p:blipFill>
        <p:spPr>
          <a:xfrm>
            <a:off x="2064990" y="1831109"/>
            <a:ext cx="8261264" cy="481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77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27" y="1376218"/>
            <a:ext cx="5715000" cy="3810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305" y="1761835"/>
            <a:ext cx="5979913" cy="303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9847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565</TotalTime>
  <Words>83</Words>
  <Application>Microsoft Office PowerPoint</Application>
  <PresentationFormat>Panorámica</PresentationFormat>
  <Paragraphs>17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Espiral</vt:lpstr>
      <vt:lpstr>PROMOVER Y PATROCINAR LA CULTURA</vt:lpstr>
      <vt:lpstr>MARTES DE CARNAVAL</vt:lpstr>
      <vt:lpstr>Presentación de PowerPoint</vt:lpstr>
      <vt:lpstr>Presentación de PowerPoint</vt:lpstr>
      <vt:lpstr>Presentación de PowerPoint</vt:lpstr>
      <vt:lpstr>COMPARTIR CON TODOS LOS PRESENTES</vt:lpstr>
      <vt:lpstr>FIESTA DE PARROQUIALIZACIÓN </vt:lpstr>
      <vt:lpstr>CABALGATA RECORRIENDO POR NUESTRAS COMUNIDADES</vt:lpstr>
      <vt:lpstr>Presentación de PowerPoint</vt:lpstr>
      <vt:lpstr>Presentación de PowerPoint</vt:lpstr>
      <vt:lpstr>SEXTA FERIA GANADERA</vt:lpstr>
      <vt:lpstr>Presentación de PowerPoint</vt:lpstr>
      <vt:lpstr>GANADORES DE LA 6TA. FERIA</vt:lpstr>
      <vt:lpstr>SESIÓN SOLEMNE</vt:lpstr>
      <vt:lpstr>Presentación de PowerPoint</vt:lpstr>
      <vt:lpstr>Presentación de PowerPoint</vt:lpstr>
      <vt:lpstr>DESFILE CÍVICO Y CULTURAL</vt:lpstr>
      <vt:lpstr>Presentación de PowerPoint</vt:lpstr>
      <vt:lpstr>Presentación de PowerPoint</vt:lpstr>
      <vt:lpstr>Presentación de PowerPoint</vt:lpstr>
      <vt:lpstr>PRESENTACIÓN DEL GRUPO DE DANZA “DANZANTES DEL COLLAY”</vt:lpstr>
      <vt:lpstr>LA MINGA</vt:lpstr>
      <vt:lpstr>COMPARTIR CON TODOS LOS PRESENTES</vt:lpstr>
      <vt:lpstr>PREMIACIÓN AL CAMPEÓN DE LA SUB 13 </vt:lpstr>
      <vt:lpstr>PREMIACIÓN AL CAMPEÓN DE LA CATEGORÍA LIBRE</vt:lpstr>
      <vt:lpstr>PRESENTACIÓN DE LA DANZA “DANZANTES DEL COLLAY”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PROMOVER Y PATROCINAR LA CULTURA</dc:title>
  <dc:creator>Usuario</dc:creator>
  <cp:lastModifiedBy>USER</cp:lastModifiedBy>
  <cp:revision>53</cp:revision>
  <dcterms:created xsi:type="dcterms:W3CDTF">2024-05-21T14:15:50Z</dcterms:created>
  <dcterms:modified xsi:type="dcterms:W3CDTF">2026-06-08T16:27:26Z</dcterms:modified>
</cp:coreProperties>
</file>