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3" r:id="rId1"/>
  </p:sldMasterIdLst>
  <p:sldIdLst>
    <p:sldId id="256" r:id="rId2"/>
    <p:sldId id="257" r:id="rId3"/>
    <p:sldId id="258" r:id="rId4"/>
    <p:sldId id="293" r:id="rId5"/>
    <p:sldId id="270" r:id="rId6"/>
    <p:sldId id="299" r:id="rId7"/>
    <p:sldId id="267" r:id="rId8"/>
    <p:sldId id="276" r:id="rId9"/>
    <p:sldId id="259" r:id="rId10"/>
    <p:sldId id="260" r:id="rId11"/>
    <p:sldId id="277" r:id="rId12"/>
    <p:sldId id="271" r:id="rId13"/>
    <p:sldId id="296" r:id="rId14"/>
    <p:sldId id="261" r:id="rId15"/>
    <p:sldId id="297" r:id="rId16"/>
    <p:sldId id="278" r:id="rId17"/>
    <p:sldId id="262" r:id="rId18"/>
    <p:sldId id="285" r:id="rId19"/>
    <p:sldId id="286" r:id="rId20"/>
    <p:sldId id="290" r:id="rId21"/>
    <p:sldId id="291" r:id="rId22"/>
    <p:sldId id="294" r:id="rId23"/>
    <p:sldId id="295" r:id="rId24"/>
    <p:sldId id="263" r:id="rId25"/>
    <p:sldId id="266" r:id="rId26"/>
    <p:sldId id="292" r:id="rId27"/>
    <p:sldId id="298" r:id="rId28"/>
    <p:sldId id="300" r:id="rId29"/>
    <p:sldId id="301" r:id="rId30"/>
    <p:sldId id="302" r:id="rId31"/>
    <p:sldId id="30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95490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7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13755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25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14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39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06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602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73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31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095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2732" y="471055"/>
            <a:ext cx="10731879" cy="5826714"/>
          </a:xfrm>
        </p:spPr>
        <p:txBody>
          <a:bodyPr>
            <a:noAutofit/>
          </a:bodyPr>
          <a:lstStyle/>
          <a:p>
            <a:pPr algn="ctr"/>
            <a:r>
              <a:rPr lang="es-EC" sz="4000" dirty="0" smtClean="0"/>
              <a:t/>
            </a:r>
            <a:br>
              <a:rPr lang="es-EC" sz="4000" dirty="0" smtClean="0"/>
            </a:br>
            <a:r>
              <a:rPr lang="es-EC" sz="4000" dirty="0" smtClean="0"/>
              <a:t/>
            </a:r>
            <a:br>
              <a:rPr lang="es-EC" sz="4000" dirty="0" smtClean="0"/>
            </a:br>
            <a:r>
              <a:rPr lang="es-EC" sz="7200" b="1" dirty="0" smtClean="0"/>
              <a:t>MANTENIMIENTO DE ESPACIOS PÚBLICOS DE LA PARROQUIA SAN VICENTE</a:t>
            </a:r>
            <a:endParaRPr lang="es-EC" sz="7200" b="1" dirty="0"/>
          </a:p>
        </p:txBody>
      </p:sp>
    </p:spTree>
    <p:extLst>
      <p:ext uri="{BB962C8B-B14F-4D97-AF65-F5344CB8AC3E}">
        <p14:creationId xmlns:p14="http://schemas.microsoft.com/office/powerpoint/2010/main" val="178599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La Merced</a:t>
            </a:r>
            <a:endParaRPr lang="es-EC" dirty="0"/>
          </a:p>
        </p:txBody>
      </p:sp>
      <p:sp>
        <p:nvSpPr>
          <p:cNvPr id="20" name="Marcador de contenido 19"/>
          <p:cNvSpPr>
            <a:spLocks noGrp="1"/>
          </p:cNvSpPr>
          <p:nvPr>
            <p:ph sz="half" idx="1"/>
          </p:nvPr>
        </p:nvSpPr>
        <p:spPr>
          <a:xfrm>
            <a:off x="858983" y="1939636"/>
            <a:ext cx="10603344" cy="4248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C" dirty="0" smtClean="0"/>
              <a:t>Se realiza el lavado de la plaza céntrica.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82" y="2580987"/>
            <a:ext cx="5181600" cy="29146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03" y="2551833"/>
            <a:ext cx="5421746" cy="30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7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320799" y="868219"/>
            <a:ext cx="9568873" cy="701964"/>
          </a:xfrm>
        </p:spPr>
        <p:txBody>
          <a:bodyPr>
            <a:normAutofit/>
          </a:bodyPr>
          <a:lstStyle/>
          <a:p>
            <a:r>
              <a:rPr lang="es-MX" dirty="0" smtClean="0"/>
              <a:t>Alrededores</a:t>
            </a:r>
            <a:endParaRPr lang="es-EC" dirty="0" smtClean="0"/>
          </a:p>
          <a:p>
            <a:endParaRPr lang="es-EC" dirty="0" smtClean="0"/>
          </a:p>
          <a:p>
            <a:pPr marL="0" indent="0">
              <a:buNone/>
            </a:pPr>
            <a:endParaRPr lang="es-EC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99" y="2079495"/>
            <a:ext cx="5666597" cy="318746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628" y="957696"/>
            <a:ext cx="3054972" cy="543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874" y="2964873"/>
            <a:ext cx="10063738" cy="1237672"/>
          </a:xfrm>
        </p:spPr>
        <p:txBody>
          <a:bodyPr>
            <a:normAutofit/>
          </a:bodyPr>
          <a:lstStyle/>
          <a:p>
            <a:pPr algn="ctr"/>
            <a:r>
              <a:rPr lang="es-EC" sz="4400" dirty="0" smtClean="0"/>
              <a:t>ESCUELA ALFONSO MALO RODRIGUEZ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385180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62182" y="858982"/>
            <a:ext cx="9790545" cy="526473"/>
          </a:xfrm>
        </p:spPr>
        <p:txBody>
          <a:bodyPr>
            <a:normAutofit/>
          </a:bodyPr>
          <a:lstStyle/>
          <a:p>
            <a:r>
              <a:rPr lang="es-EC" dirty="0" smtClean="0"/>
              <a:t>Corte de hierba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8"/>
          <a:stretch/>
        </p:blipFill>
        <p:spPr>
          <a:xfrm>
            <a:off x="6143631" y="1771073"/>
            <a:ext cx="5462402" cy="324427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1" y="1623291"/>
            <a:ext cx="47752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1582400" cy="884382"/>
          </a:xfrm>
        </p:spPr>
        <p:txBody>
          <a:bodyPr/>
          <a:lstStyle/>
          <a:p>
            <a:r>
              <a:rPr lang="es-MX" dirty="0" smtClean="0"/>
              <a:t>COLOCACIÓN DE BANDAS DE COLUMMPIOS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76" y="1921162"/>
            <a:ext cx="5305780" cy="29845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76" y="1941944"/>
            <a:ext cx="5268833" cy="296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1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8743" y="812800"/>
            <a:ext cx="8765401" cy="831273"/>
          </a:xfrm>
        </p:spPr>
        <p:txBody>
          <a:bodyPr/>
          <a:lstStyle/>
          <a:p>
            <a:r>
              <a:rPr lang="es-EC" dirty="0" smtClean="0"/>
              <a:t>Corte de césped y poda de plantas en el Subcentro</a:t>
            </a:r>
            <a:r>
              <a:rPr lang="es-EC" dirty="0"/>
              <a:t>.</a:t>
            </a: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3" y="1775804"/>
            <a:ext cx="2840316" cy="35975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721" y="1920724"/>
            <a:ext cx="3934690" cy="341181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923" y="1920724"/>
            <a:ext cx="3536438" cy="341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528" y="366314"/>
            <a:ext cx="5366328" cy="1139123"/>
          </a:xfrm>
        </p:spPr>
        <p:txBody>
          <a:bodyPr/>
          <a:lstStyle/>
          <a:p>
            <a:r>
              <a:rPr lang="es-EC" dirty="0" smtClean="0"/>
              <a:t> La Nube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50792" y="1293092"/>
            <a:ext cx="4507536" cy="428296"/>
          </a:xfrm>
        </p:spPr>
        <p:txBody>
          <a:bodyPr>
            <a:normAutofit/>
          </a:bodyPr>
          <a:lstStyle/>
          <a:p>
            <a:r>
              <a:rPr lang="es-EC" dirty="0" smtClean="0"/>
              <a:t>Mantenimiento de plaza céntrica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104" y="163114"/>
            <a:ext cx="4115296" cy="30864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104" y="3489602"/>
            <a:ext cx="4115296" cy="31199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63" y="2648166"/>
            <a:ext cx="5393197" cy="30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8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3358" y="624110"/>
            <a:ext cx="7821253" cy="1011507"/>
          </a:xfrm>
        </p:spPr>
        <p:txBody>
          <a:bodyPr/>
          <a:lstStyle/>
          <a:p>
            <a:r>
              <a:rPr lang="es-EC" dirty="0" smtClean="0"/>
              <a:t>San Vicente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21774" y="1560946"/>
            <a:ext cx="6131607" cy="711200"/>
          </a:xfrm>
        </p:spPr>
        <p:txBody>
          <a:bodyPr>
            <a:normAutofit/>
          </a:bodyPr>
          <a:lstStyle/>
          <a:p>
            <a:r>
              <a:rPr lang="es-EC" dirty="0" smtClean="0"/>
              <a:t>Mantenimiento de la parque central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66" y="2572453"/>
            <a:ext cx="4000170" cy="3000128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75" y="2272146"/>
            <a:ext cx="2893823" cy="3858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596" y="2272146"/>
            <a:ext cx="2898015" cy="386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5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60412" y="701965"/>
            <a:ext cx="8069552" cy="655780"/>
          </a:xfrm>
        </p:spPr>
        <p:txBody>
          <a:bodyPr/>
          <a:lstStyle/>
          <a:p>
            <a:r>
              <a:rPr lang="es-EC" dirty="0" smtClean="0"/>
              <a:t>En el Subcentro se realizó el corte de césped. </a:t>
            </a:r>
          </a:p>
          <a:p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423" y="1284143"/>
            <a:ext cx="4681322" cy="263324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81" y="1284143"/>
            <a:ext cx="4710545" cy="26496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4057648"/>
            <a:ext cx="4682836" cy="26340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81" y="4026474"/>
            <a:ext cx="4738255" cy="266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4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0468" y="2434107"/>
            <a:ext cx="9534143" cy="3193960"/>
          </a:xfrm>
        </p:spPr>
        <p:txBody>
          <a:bodyPr>
            <a:normAutofit/>
          </a:bodyPr>
          <a:lstStyle/>
          <a:p>
            <a:pPr algn="ctr"/>
            <a:r>
              <a:rPr lang="es-EC" sz="4400" dirty="0" smtClean="0"/>
              <a:t>ESCUELA JOSÉ DOMINGO DE LA MAR DE SAN VICENTE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2477544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35708" y="674256"/>
            <a:ext cx="7305963" cy="785090"/>
          </a:xfrm>
        </p:spPr>
        <p:txBody>
          <a:bodyPr>
            <a:normAutofit/>
          </a:bodyPr>
          <a:lstStyle/>
          <a:p>
            <a:r>
              <a:rPr lang="es-EC" dirty="0" smtClean="0"/>
              <a:t>Se realiza el corte de césped y limpieza de la cancha de la escuela parroquial.</a:t>
            </a:r>
            <a:endParaRPr lang="es-EC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911" y="935183"/>
            <a:ext cx="3589301" cy="26919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520" y="1373502"/>
            <a:ext cx="4159111" cy="23395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926" y="3777670"/>
            <a:ext cx="4960951" cy="279053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76" y="3777671"/>
            <a:ext cx="4960951" cy="279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88" y="1865745"/>
            <a:ext cx="5410457" cy="30433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35" y="1821872"/>
            <a:ext cx="5488453" cy="3087255"/>
          </a:xfrm>
          <a:prstGeom prst="rect">
            <a:avLst/>
          </a:prstGeom>
        </p:spPr>
      </p:pic>
      <p:sp>
        <p:nvSpPr>
          <p:cNvPr id="12" name="Marcador de contenido 2"/>
          <p:cNvSpPr txBox="1">
            <a:spLocks/>
          </p:cNvSpPr>
          <p:nvPr/>
        </p:nvSpPr>
        <p:spPr>
          <a:xfrm>
            <a:off x="914400" y="674256"/>
            <a:ext cx="8645236" cy="785090"/>
          </a:xfrm>
          <a:prstGeom prst="rect">
            <a:avLst/>
          </a:prstGeom>
        </p:spPr>
        <p:txBody>
          <a:bodyPr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Poda de plantas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3988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Santa Teresita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32905" y="1738647"/>
            <a:ext cx="11389901" cy="4675031"/>
          </a:xfrm>
        </p:spPr>
        <p:txBody>
          <a:bodyPr/>
          <a:lstStyle/>
          <a:p>
            <a:r>
              <a:rPr lang="es-EC" dirty="0" smtClean="0"/>
              <a:t>Limpieza de plaza céntrica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704" y="1336638"/>
            <a:ext cx="3654103" cy="48721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5" y="1405141"/>
            <a:ext cx="3602726" cy="480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9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86691" y="230909"/>
            <a:ext cx="9384145" cy="849746"/>
          </a:xfrm>
        </p:spPr>
        <p:txBody>
          <a:bodyPr/>
          <a:lstStyle/>
          <a:p>
            <a:r>
              <a:rPr lang="es-MX" sz="2400" dirty="0" smtClean="0"/>
              <a:t>Pintado de graderío</a:t>
            </a:r>
            <a:endParaRPr lang="es-EC" sz="2400" dirty="0" smtClean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90" y="740640"/>
            <a:ext cx="4849089" cy="27276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25" y="740640"/>
            <a:ext cx="4868590" cy="27385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65" y="3663946"/>
            <a:ext cx="5120028" cy="288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893194" y="2266682"/>
            <a:ext cx="9611417" cy="3103808"/>
          </a:xfrm>
        </p:spPr>
        <p:txBody>
          <a:bodyPr>
            <a:normAutofit/>
          </a:bodyPr>
          <a:lstStyle/>
          <a:p>
            <a:pPr algn="ctr"/>
            <a:r>
              <a:rPr lang="es-EC" sz="4000" dirty="0" smtClean="0"/>
              <a:t>ESCUELA MIGUEL LEÓN GARIDO DE SANTA TERESITA</a:t>
            </a:r>
            <a:endParaRPr lang="es-EC" sz="4000" dirty="0"/>
          </a:p>
        </p:txBody>
      </p:sp>
    </p:spTree>
    <p:extLst>
      <p:ext uri="{BB962C8B-B14F-4D97-AF65-F5344CB8AC3E}">
        <p14:creationId xmlns:p14="http://schemas.microsoft.com/office/powerpoint/2010/main" val="4125714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508000"/>
            <a:ext cx="10843491" cy="711200"/>
          </a:xfrm>
        </p:spPr>
        <p:txBody>
          <a:bodyPr/>
          <a:lstStyle/>
          <a:p>
            <a:r>
              <a:rPr lang="es-EC" dirty="0" smtClean="0"/>
              <a:t>Se realiza el mantenimiento de espacios verdes </a:t>
            </a:r>
          </a:p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37" y="1109519"/>
            <a:ext cx="4507345" cy="25353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36" y="1109519"/>
            <a:ext cx="4535055" cy="25509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37" y="3868882"/>
            <a:ext cx="4796754" cy="26981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3868882"/>
            <a:ext cx="4849091" cy="272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951345" y="609600"/>
            <a:ext cx="10067175" cy="775855"/>
          </a:xfrm>
        </p:spPr>
        <p:txBody>
          <a:bodyPr>
            <a:normAutofit/>
          </a:bodyPr>
          <a:lstStyle/>
          <a:p>
            <a:r>
              <a:rPr lang="es-MX" dirty="0" smtClean="0"/>
              <a:t>SAN MARCOS</a:t>
            </a:r>
            <a:endParaRPr lang="es-EC" dirty="0"/>
          </a:p>
        </p:txBody>
      </p:sp>
      <p:sp>
        <p:nvSpPr>
          <p:cNvPr id="6" name="Título 2"/>
          <p:cNvSpPr txBox="1">
            <a:spLocks/>
          </p:cNvSpPr>
          <p:nvPr/>
        </p:nvSpPr>
        <p:spPr>
          <a:xfrm>
            <a:off x="877455" y="1302327"/>
            <a:ext cx="10293465" cy="701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 smtClean="0"/>
              <a:t>Limpieza de la cancha y alrededores</a:t>
            </a:r>
            <a:endParaRPr lang="es-EC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49" y="2170546"/>
            <a:ext cx="5287305" cy="29741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085" y="2170545"/>
            <a:ext cx="541866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4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6" y="1693444"/>
            <a:ext cx="5557374" cy="31245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2" y="1622743"/>
            <a:ext cx="5680362" cy="319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87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893194" y="2266682"/>
            <a:ext cx="9611417" cy="1751136"/>
          </a:xfrm>
        </p:spPr>
        <p:txBody>
          <a:bodyPr>
            <a:normAutofit/>
          </a:bodyPr>
          <a:lstStyle/>
          <a:p>
            <a:pPr algn="ctr"/>
            <a:r>
              <a:rPr lang="es-EC" sz="5400" dirty="0" smtClean="0"/>
              <a:t>UNIDAD EDUCATIVA EL PAN</a:t>
            </a:r>
            <a:br>
              <a:rPr lang="es-EC" sz="5400" dirty="0" smtClean="0"/>
            </a:br>
            <a:r>
              <a:rPr lang="es-EC" sz="5400" dirty="0" smtClean="0"/>
              <a:t>PABELLÓN ESCUELA</a:t>
            </a:r>
            <a:endParaRPr lang="es-EC" sz="5400" dirty="0"/>
          </a:p>
        </p:txBody>
      </p:sp>
    </p:spTree>
    <p:extLst>
      <p:ext uri="{BB962C8B-B14F-4D97-AF65-F5344CB8AC3E}">
        <p14:creationId xmlns:p14="http://schemas.microsoft.com/office/powerpoint/2010/main" val="2396018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77455" y="508000"/>
            <a:ext cx="10880436" cy="711200"/>
          </a:xfrm>
        </p:spPr>
        <p:txBody>
          <a:bodyPr/>
          <a:lstStyle/>
          <a:p>
            <a:r>
              <a:rPr lang="es-MX" dirty="0" smtClean="0"/>
              <a:t>Mantenimiento de espacios verdes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65" y="969820"/>
            <a:ext cx="4692072" cy="26392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327" y="969820"/>
            <a:ext cx="4692074" cy="26392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069" y="3786909"/>
            <a:ext cx="4942482" cy="27801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327" y="3786909"/>
            <a:ext cx="4835749" cy="272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8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893194" y="2266682"/>
            <a:ext cx="9611417" cy="1751136"/>
          </a:xfrm>
        </p:spPr>
        <p:txBody>
          <a:bodyPr>
            <a:normAutofit/>
          </a:bodyPr>
          <a:lstStyle/>
          <a:p>
            <a:pPr algn="ctr"/>
            <a:r>
              <a:rPr lang="es-EC" sz="5400" dirty="0" smtClean="0"/>
              <a:t>UNIDAD EDUCATIVA EL PAN</a:t>
            </a:r>
            <a:br>
              <a:rPr lang="es-EC" sz="5400" dirty="0" smtClean="0"/>
            </a:br>
            <a:r>
              <a:rPr lang="es-EC" sz="5400" dirty="0" smtClean="0"/>
              <a:t>PABELLÓN COLEGIO</a:t>
            </a:r>
            <a:endParaRPr lang="es-EC" sz="5400" dirty="0"/>
          </a:p>
        </p:txBody>
      </p:sp>
    </p:spTree>
    <p:extLst>
      <p:ext uri="{BB962C8B-B14F-4D97-AF65-F5344CB8AC3E}">
        <p14:creationId xmlns:p14="http://schemas.microsoft.com/office/powerpoint/2010/main" val="99177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77455" y="508000"/>
            <a:ext cx="10880436" cy="711200"/>
          </a:xfrm>
        </p:spPr>
        <p:txBody>
          <a:bodyPr/>
          <a:lstStyle/>
          <a:p>
            <a:r>
              <a:rPr lang="es-MX" dirty="0" smtClean="0"/>
              <a:t>Mantenimiento de espacios verdes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0" y="1076614"/>
            <a:ext cx="4230255" cy="237951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08" y="1076614"/>
            <a:ext cx="4350327" cy="244705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44" y="3778248"/>
            <a:ext cx="4719783" cy="265487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08" y="3759777"/>
            <a:ext cx="4916823" cy="27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La Dolorosa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2958" y="1596980"/>
            <a:ext cx="10873938" cy="4881094"/>
          </a:xfrm>
        </p:spPr>
        <p:txBody>
          <a:bodyPr/>
          <a:lstStyle/>
          <a:p>
            <a:r>
              <a:rPr lang="es-EC" dirty="0" smtClean="0"/>
              <a:t>Plaza céntrica 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1026" name="Picture 2" descr="No hay ninguna descripción de la foto disponi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143" y="2191208"/>
            <a:ext cx="5580721" cy="36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58" y="2224825"/>
            <a:ext cx="4791281" cy="36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053" y="113587"/>
            <a:ext cx="9875520" cy="1356360"/>
          </a:xfrm>
        </p:spPr>
        <p:txBody>
          <a:bodyPr>
            <a:normAutofit/>
          </a:bodyPr>
          <a:lstStyle/>
          <a:p>
            <a:r>
              <a:rPr lang="es-EC" dirty="0" smtClean="0"/>
              <a:t>La Tina Alta</a:t>
            </a:r>
            <a:br>
              <a:rPr lang="es-EC" dirty="0" smtClean="0"/>
            </a:b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8744" y="1034473"/>
            <a:ext cx="9875520" cy="465398"/>
          </a:xfrm>
        </p:spPr>
        <p:txBody>
          <a:bodyPr>
            <a:normAutofit/>
          </a:bodyPr>
          <a:lstStyle/>
          <a:p>
            <a:r>
              <a:rPr lang="es-EC" dirty="0"/>
              <a:t>M</a:t>
            </a:r>
            <a:r>
              <a:rPr lang="es-EC" dirty="0" smtClean="0"/>
              <a:t>antenimiento del parque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64" y="1628770"/>
            <a:ext cx="4394569" cy="24719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64" y="4229615"/>
            <a:ext cx="4481390" cy="252078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865" y="4265826"/>
            <a:ext cx="4352639" cy="24483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6" y="1628770"/>
            <a:ext cx="4405746" cy="247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5164" y="323273"/>
            <a:ext cx="9589100" cy="1209963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La Tina Baja</a:t>
            </a:r>
            <a:br>
              <a:rPr lang="es-EC" dirty="0" smtClean="0"/>
            </a:b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18744" y="1200728"/>
            <a:ext cx="9875520" cy="461807"/>
          </a:xfrm>
        </p:spPr>
        <p:txBody>
          <a:bodyPr/>
          <a:lstStyle/>
          <a:p>
            <a:r>
              <a:rPr lang="es-EC" dirty="0"/>
              <a:t>M</a:t>
            </a:r>
            <a:r>
              <a:rPr lang="es-EC" dirty="0" smtClean="0"/>
              <a:t>antenimiento de espacios verdes del Dispensario Seguro Campesino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02" y="4257021"/>
            <a:ext cx="4304144" cy="24210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56" y="1717812"/>
            <a:ext cx="4257086" cy="239461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31" y="1717812"/>
            <a:ext cx="4257086" cy="239461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456" y="4269433"/>
            <a:ext cx="4260016" cy="239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6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278822"/>
            <a:ext cx="5169286" cy="29077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752" y="278822"/>
            <a:ext cx="5169285" cy="290772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26" y="3319317"/>
            <a:ext cx="6077527" cy="34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63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FUMIGACIÓN DE CUNETAS DE LAS VÍAS DE LA PARROQUIA</a:t>
            </a:r>
            <a:endParaRPr lang="es-EC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r="14402"/>
          <a:stretch/>
        </p:blipFill>
        <p:spPr>
          <a:xfrm>
            <a:off x="1320800" y="2327563"/>
            <a:ext cx="4470400" cy="324658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3" r="20109"/>
          <a:stretch/>
        </p:blipFill>
        <p:spPr>
          <a:xfrm>
            <a:off x="6797961" y="2327563"/>
            <a:ext cx="3909040" cy="324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3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297" r="317" b="-297"/>
          <a:stretch/>
        </p:blipFill>
        <p:spPr>
          <a:xfrm>
            <a:off x="997528" y="1789544"/>
            <a:ext cx="4821381" cy="332815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2"/>
          <a:stretch/>
        </p:blipFill>
        <p:spPr>
          <a:xfrm>
            <a:off x="6761018" y="1789544"/>
            <a:ext cx="5170010" cy="328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75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" y="168564"/>
            <a:ext cx="4849093" cy="27276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1" y="168564"/>
            <a:ext cx="4849092" cy="27276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37" y="3304885"/>
            <a:ext cx="4839856" cy="27224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" y="3304885"/>
            <a:ext cx="4849093" cy="27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34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1922318"/>
            <a:ext cx="5024582" cy="28263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82" y="1922318"/>
            <a:ext cx="5006109" cy="281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1416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516</TotalTime>
  <Words>164</Words>
  <Application>Microsoft Office PowerPoint</Application>
  <PresentationFormat>Panorámica</PresentationFormat>
  <Paragraphs>36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4" baseType="lpstr">
      <vt:lpstr>Franklin Gothic Book</vt:lpstr>
      <vt:lpstr>Wingdings</vt:lpstr>
      <vt:lpstr>Crop</vt:lpstr>
      <vt:lpstr>  MANTENIMIENTO DE ESPACIOS PÚBLICOS DE LA PARROQUIA SAN VICENTE</vt:lpstr>
      <vt:lpstr>La Merced</vt:lpstr>
      <vt:lpstr>Presentación de PowerPoint</vt:lpstr>
      <vt:lpstr>ESCUELA ALFONSO MALO RODRIGUEZ</vt:lpstr>
      <vt:lpstr>Presentación de PowerPoint</vt:lpstr>
      <vt:lpstr>COLOCACIÓN DE BANDAS DE COLUMMPIOS</vt:lpstr>
      <vt:lpstr>Presentación de PowerPoint</vt:lpstr>
      <vt:lpstr> La Nube</vt:lpstr>
      <vt:lpstr>San Vicente</vt:lpstr>
      <vt:lpstr>Presentación de PowerPoint</vt:lpstr>
      <vt:lpstr>ESCUELA JOSÉ DOMINGO DE LA MAR DE SAN VICENTE</vt:lpstr>
      <vt:lpstr>Presentación de PowerPoint</vt:lpstr>
      <vt:lpstr>Presentación de PowerPoint</vt:lpstr>
      <vt:lpstr>Santa Teresita</vt:lpstr>
      <vt:lpstr>Presentación de PowerPoint</vt:lpstr>
      <vt:lpstr>ESCUELA MIGUEL LEÓN GARIDO DE SANTA TERESITA</vt:lpstr>
      <vt:lpstr>Presentación de PowerPoint</vt:lpstr>
      <vt:lpstr>SAN MARCOS</vt:lpstr>
      <vt:lpstr>Presentación de PowerPoint</vt:lpstr>
      <vt:lpstr>UNIDAD EDUCATIVA EL PAN PABELLÓN ESCUELA</vt:lpstr>
      <vt:lpstr>Presentación de PowerPoint</vt:lpstr>
      <vt:lpstr>UNIDAD EDUCATIVA EL PAN PABELLÓN COLEGIO</vt:lpstr>
      <vt:lpstr>Presentación de PowerPoint</vt:lpstr>
      <vt:lpstr>La Dolorosa</vt:lpstr>
      <vt:lpstr>La Tina Alta </vt:lpstr>
      <vt:lpstr>La Tina Baja </vt:lpstr>
      <vt:lpstr>Presentación de PowerPoint</vt:lpstr>
      <vt:lpstr>FUMIGACIÓN DE CUNETAS DE LAS VÍAS DE LA PARROQUIA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Mantenimiento de espacios públicos de la parroquia </dc:title>
  <dc:creator>Usuario</dc:creator>
  <cp:lastModifiedBy>USER</cp:lastModifiedBy>
  <cp:revision>76</cp:revision>
  <dcterms:created xsi:type="dcterms:W3CDTF">2024-05-01T20:45:28Z</dcterms:created>
  <dcterms:modified xsi:type="dcterms:W3CDTF">2026-06-08T16:25:25Z</dcterms:modified>
</cp:coreProperties>
</file>