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2" r:id="rId1"/>
  </p:sldMasterIdLst>
  <p:sldIdLst>
    <p:sldId id="256" r:id="rId2"/>
    <p:sldId id="257" r:id="rId3"/>
    <p:sldId id="277" r:id="rId4"/>
    <p:sldId id="261" r:id="rId5"/>
    <p:sldId id="260" r:id="rId6"/>
    <p:sldId id="293" r:id="rId7"/>
    <p:sldId id="296" r:id="rId8"/>
    <p:sldId id="262" r:id="rId9"/>
    <p:sldId id="283" r:id="rId10"/>
    <p:sldId id="292" r:id="rId11"/>
    <p:sldId id="263" r:id="rId12"/>
    <p:sldId id="285" r:id="rId13"/>
    <p:sldId id="279" r:id="rId14"/>
    <p:sldId id="297" r:id="rId15"/>
    <p:sldId id="264" r:id="rId16"/>
    <p:sldId id="284" r:id="rId17"/>
    <p:sldId id="294" r:id="rId18"/>
    <p:sldId id="295" r:id="rId19"/>
    <p:sldId id="299" r:id="rId20"/>
    <p:sldId id="265" r:id="rId21"/>
    <p:sldId id="298" r:id="rId22"/>
    <p:sldId id="280" r:id="rId23"/>
    <p:sldId id="268" r:id="rId24"/>
    <p:sldId id="281" r:id="rId25"/>
    <p:sldId id="272" r:id="rId26"/>
    <p:sldId id="282" r:id="rId27"/>
    <p:sldId id="27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>
      <p:cViewPr varScale="1">
        <p:scale>
          <a:sx n="69" d="100"/>
          <a:sy n="69" d="100"/>
        </p:scale>
        <p:origin x="6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237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80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61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3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237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7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6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30848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168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51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9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94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737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68582" y="1533237"/>
            <a:ext cx="9282545" cy="4525818"/>
          </a:xfrm>
        </p:spPr>
        <p:txBody>
          <a:bodyPr>
            <a:normAutofit/>
          </a:bodyPr>
          <a:lstStyle/>
          <a:p>
            <a:r>
              <a:rPr lang="es-EC" sz="6600" b="1" dirty="0"/>
              <a:t>MANTENIMIENTO CASAS COMUNALES, CANCHAS Y CEMENTERIOS</a:t>
            </a:r>
          </a:p>
        </p:txBody>
      </p:sp>
    </p:spTree>
    <p:extLst>
      <p:ext uri="{BB962C8B-B14F-4D97-AF65-F5344CB8AC3E}">
        <p14:creationId xmlns:p14="http://schemas.microsoft.com/office/powerpoint/2010/main" val="4053452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71418" y="655782"/>
            <a:ext cx="9825180" cy="932873"/>
          </a:xfrm>
        </p:spPr>
        <p:txBody>
          <a:bodyPr/>
          <a:lstStyle/>
          <a:p>
            <a:r>
              <a:rPr lang="es-EC" b="1" dirty="0" smtClean="0"/>
              <a:t>LA MERCED</a:t>
            </a:r>
            <a:endParaRPr lang="es-EC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18" y="1659052"/>
            <a:ext cx="7424379" cy="462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59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8996" y="618835"/>
            <a:ext cx="10891040" cy="1339273"/>
          </a:xfrm>
        </p:spPr>
        <p:txBody>
          <a:bodyPr>
            <a:normAutofit/>
          </a:bodyPr>
          <a:lstStyle/>
          <a:p>
            <a:r>
              <a:rPr lang="es-EC" dirty="0" smtClean="0"/>
              <a:t>LIMPIEZA DE CANCHAS DEPORTIVAS</a:t>
            </a: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091" y="2346035"/>
            <a:ext cx="5284567" cy="297256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48" y="2346035"/>
            <a:ext cx="5284568" cy="297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00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701963" y="526473"/>
            <a:ext cx="10649527" cy="1403928"/>
          </a:xfrm>
        </p:spPr>
        <p:txBody>
          <a:bodyPr/>
          <a:lstStyle/>
          <a:p>
            <a:r>
              <a:rPr lang="es-EC" b="1" dirty="0" smtClean="0"/>
              <a:t>LA NUBE</a:t>
            </a:r>
            <a:endParaRPr lang="es-EC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3"/>
          <a:stretch/>
        </p:blipFill>
        <p:spPr>
          <a:xfrm>
            <a:off x="3786909" y="1657847"/>
            <a:ext cx="4969164" cy="452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14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4802909"/>
            <a:ext cx="10092267" cy="600364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MANTENIMIENTO DE LA CANCHA DE LA ESCARAMUZA</a:t>
            </a:r>
            <a:endParaRPr lang="es-EC" b="1" dirty="0"/>
          </a:p>
        </p:txBody>
      </p:sp>
      <p:sp>
        <p:nvSpPr>
          <p:cNvPr id="12" name="Marcador de texto 11"/>
          <p:cNvSpPr>
            <a:spLocks noGrp="1"/>
          </p:cNvSpPr>
          <p:nvPr>
            <p:ph type="body" sz="half" idx="2"/>
          </p:nvPr>
        </p:nvSpPr>
        <p:spPr>
          <a:xfrm>
            <a:off x="729673" y="5661891"/>
            <a:ext cx="10824169" cy="563418"/>
          </a:xfrm>
        </p:spPr>
        <p:txBody>
          <a:bodyPr>
            <a:normAutofit/>
          </a:bodyPr>
          <a:lstStyle/>
          <a:p>
            <a:r>
              <a:rPr lang="es-EC" sz="1800" dirty="0" smtClean="0"/>
              <a:t>CORTE DE CÉSPED Y PODA DE PINOS</a:t>
            </a:r>
            <a:endParaRPr lang="es-EC" sz="1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5" y="1111249"/>
            <a:ext cx="5569527" cy="313285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1"/>
          <a:stretch/>
        </p:blipFill>
        <p:spPr>
          <a:xfrm>
            <a:off x="6927272" y="1111249"/>
            <a:ext cx="4221019" cy="33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08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72" y="349362"/>
            <a:ext cx="5495637" cy="309129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9"/>
          <a:stretch/>
        </p:blipFill>
        <p:spPr>
          <a:xfrm>
            <a:off x="7213600" y="349362"/>
            <a:ext cx="4525818" cy="381150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253" y="3517322"/>
            <a:ext cx="5200073" cy="292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39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491" y="415636"/>
            <a:ext cx="10714181" cy="877455"/>
          </a:xfrm>
        </p:spPr>
        <p:txBody>
          <a:bodyPr>
            <a:normAutofit/>
          </a:bodyPr>
          <a:lstStyle/>
          <a:p>
            <a:r>
              <a:rPr lang="es-EC" dirty="0" smtClean="0"/>
              <a:t>MANTENIMIENTO DEL CEMENTERIO </a:t>
            </a:r>
            <a:endParaRPr lang="es-EC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18" y="1293091"/>
            <a:ext cx="4398819" cy="26087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54" y="1293091"/>
            <a:ext cx="4445000" cy="261761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718" y="3901835"/>
            <a:ext cx="4722091" cy="277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92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491" y="415636"/>
            <a:ext cx="10714181" cy="877455"/>
          </a:xfrm>
        </p:spPr>
        <p:txBody>
          <a:bodyPr>
            <a:normAutofit/>
          </a:bodyPr>
          <a:lstStyle/>
          <a:p>
            <a:r>
              <a:rPr lang="es-EC" dirty="0" smtClean="0"/>
              <a:t>CORTE DE HIERBA</a:t>
            </a:r>
            <a:endParaRPr lang="es-EC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71" y="1773381"/>
            <a:ext cx="4750881" cy="417483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912" y="2152071"/>
            <a:ext cx="5927694" cy="333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34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46545" y="471056"/>
            <a:ext cx="10478655" cy="674253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Construcción de bóvedas</a:t>
            </a:r>
            <a:endParaRPr lang="es-EC" dirty="0"/>
          </a:p>
        </p:txBody>
      </p:sp>
      <p:sp>
        <p:nvSpPr>
          <p:cNvPr id="6" name="Título 2"/>
          <p:cNvSpPr txBox="1">
            <a:spLocks/>
          </p:cNvSpPr>
          <p:nvPr/>
        </p:nvSpPr>
        <p:spPr>
          <a:xfrm rot="10800000" flipV="1">
            <a:off x="495357" y="1248026"/>
            <a:ext cx="8861079" cy="294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MX" dirty="0" smtClean="0"/>
              <a:t>20 bóvedas construidas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99" y="2190135"/>
            <a:ext cx="5252479" cy="29545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945" y="2190135"/>
            <a:ext cx="5252479" cy="295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1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03" y="419677"/>
            <a:ext cx="5467923" cy="30757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63" y="414480"/>
            <a:ext cx="5477163" cy="308090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63" y="3578511"/>
            <a:ext cx="5259601" cy="295852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617" y="3578511"/>
            <a:ext cx="5384799" cy="304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00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99" y="637310"/>
            <a:ext cx="10584873" cy="1311563"/>
          </a:xfrm>
        </p:spPr>
        <p:txBody>
          <a:bodyPr/>
          <a:lstStyle/>
          <a:p>
            <a:r>
              <a:rPr lang="es-EC" b="1" dirty="0" smtClean="0"/>
              <a:t>SAN VICENTE</a:t>
            </a:r>
            <a:endParaRPr lang="es-EC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59"/>
          <a:stretch/>
        </p:blipFill>
        <p:spPr>
          <a:xfrm>
            <a:off x="3031306" y="1644853"/>
            <a:ext cx="6876217" cy="453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81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BALDEADO DEL SALÓN PARROQUIAL</a:t>
            </a:r>
            <a:endParaRPr lang="es-EC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4" y="2618199"/>
            <a:ext cx="4718050" cy="2653903"/>
          </a:xfrm>
        </p:spPr>
      </p:pic>
      <p:pic>
        <p:nvPicPr>
          <p:cNvPr id="11" name="Marcador de contenido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61050"/>
            <a:ext cx="4718050" cy="2653903"/>
          </a:xfrm>
        </p:spPr>
      </p:pic>
    </p:spTree>
    <p:extLst>
      <p:ext uri="{BB962C8B-B14F-4D97-AF65-F5344CB8AC3E}">
        <p14:creationId xmlns:p14="http://schemas.microsoft.com/office/powerpoint/2010/main" val="237695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LIMPIEZA Y PINTADO DE LA CANCHA</a:t>
            </a:r>
            <a:endParaRPr lang="es-EC" dirty="0"/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63" y="2109687"/>
            <a:ext cx="3939592" cy="2954694"/>
          </a:xfr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867" y="2107575"/>
            <a:ext cx="3945225" cy="29589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04" y="2107575"/>
            <a:ext cx="2642080" cy="337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67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Limpieza de la casa kermes 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51" y="2004047"/>
            <a:ext cx="5698402" cy="32053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" y="2014194"/>
            <a:ext cx="5680362" cy="319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1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5855" y="701965"/>
            <a:ext cx="10631053" cy="1108362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MANTENIMIENTO DEL CEMENTERIO PARROQUIAL</a:t>
            </a: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78" y="2164195"/>
            <a:ext cx="5200073" cy="29250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709" y="2164195"/>
            <a:ext cx="5200074" cy="292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78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391967"/>
            <a:ext cx="4987638" cy="280554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905" y="391967"/>
            <a:ext cx="4987640" cy="280554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3498271"/>
            <a:ext cx="5135418" cy="28886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905" y="3498271"/>
            <a:ext cx="4950691" cy="27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3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46545" y="471056"/>
            <a:ext cx="10478655" cy="674253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Construcción de bóvedas</a:t>
            </a:r>
            <a:endParaRPr lang="es-EC" dirty="0"/>
          </a:p>
        </p:txBody>
      </p:sp>
      <p:sp>
        <p:nvSpPr>
          <p:cNvPr id="6" name="Título 2"/>
          <p:cNvSpPr txBox="1">
            <a:spLocks/>
          </p:cNvSpPr>
          <p:nvPr/>
        </p:nvSpPr>
        <p:spPr>
          <a:xfrm rot="10800000" flipV="1">
            <a:off x="495357" y="1248026"/>
            <a:ext cx="8861079" cy="294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MX" dirty="0" smtClean="0"/>
              <a:t>36 bóvedas construidas y 6 </a:t>
            </a:r>
            <a:r>
              <a:rPr lang="es-MX" dirty="0" smtClean="0"/>
              <a:t>túmulos</a:t>
            </a: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5" y="2165927"/>
            <a:ext cx="4950692" cy="27847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871" y="2165927"/>
            <a:ext cx="4950691" cy="27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54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3" y="535709"/>
            <a:ext cx="4950692" cy="27847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35709"/>
            <a:ext cx="5024581" cy="282632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580" y="3556000"/>
            <a:ext cx="5243174" cy="294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23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2" r="23348"/>
          <a:stretch/>
        </p:blipFill>
        <p:spPr>
          <a:xfrm>
            <a:off x="7790294" y="3020290"/>
            <a:ext cx="4152323" cy="35900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45" y="237837"/>
            <a:ext cx="4288750" cy="321656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95" y="1406236"/>
            <a:ext cx="3231573" cy="430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62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771235" y="494812"/>
            <a:ext cx="10058400" cy="1371600"/>
          </a:xfrm>
        </p:spPr>
        <p:txBody>
          <a:bodyPr/>
          <a:lstStyle/>
          <a:p>
            <a:r>
              <a:rPr lang="es-EC" b="1" dirty="0" smtClean="0"/>
              <a:t>EL BELÉN</a:t>
            </a:r>
            <a:endParaRPr lang="es-EC" b="1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1066800" y="1801092"/>
            <a:ext cx="10058400" cy="443344"/>
          </a:xfrm>
        </p:spPr>
        <p:txBody>
          <a:bodyPr>
            <a:noAutofit/>
          </a:bodyPr>
          <a:lstStyle/>
          <a:p>
            <a:r>
              <a:rPr lang="es-MX" sz="2400" dirty="0" smtClean="0"/>
              <a:t>Limpieza del salón comunal</a:t>
            </a:r>
            <a:endParaRPr lang="es-EC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34" y="2844799"/>
            <a:ext cx="5308669" cy="23922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37" y="2844799"/>
            <a:ext cx="5384800" cy="239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97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02086"/>
          </a:xfrm>
        </p:spPr>
        <p:txBody>
          <a:bodyPr/>
          <a:lstStyle/>
          <a:p>
            <a:r>
              <a:rPr lang="es-EC" b="1" dirty="0" smtClean="0"/>
              <a:t>LA DOLOROSA</a:t>
            </a:r>
            <a:endParaRPr lang="es-EC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81"/>
          <a:stretch/>
        </p:blipFill>
        <p:spPr>
          <a:xfrm>
            <a:off x="2291269" y="1884219"/>
            <a:ext cx="7271735" cy="427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31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LIMPIEZA DE CANCHA DEPORTIVA</a:t>
            </a:r>
            <a:endParaRPr lang="es-EC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" y="2852469"/>
            <a:ext cx="5260708" cy="24536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34" y="2852469"/>
            <a:ext cx="5012191" cy="245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27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295402" y="406400"/>
            <a:ext cx="9601196" cy="1099127"/>
          </a:xfrm>
        </p:spPr>
        <p:txBody>
          <a:bodyPr>
            <a:normAutofit/>
          </a:bodyPr>
          <a:lstStyle/>
          <a:p>
            <a:r>
              <a:rPr lang="es-EC" b="1" dirty="0" smtClean="0"/>
              <a:t>SANTA TERESITA</a:t>
            </a:r>
            <a:endParaRPr lang="es-EC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0"/>
          <a:stretch/>
        </p:blipFill>
        <p:spPr>
          <a:xfrm>
            <a:off x="3788080" y="1626378"/>
            <a:ext cx="3887338" cy="49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03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709" y="591127"/>
            <a:ext cx="10926617" cy="1089505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PINTADO DE CANCHA DEPORTIVA Y LIMPIEZA DE CASA COMUNAL</a:t>
            </a: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354" y="1816902"/>
            <a:ext cx="3385682" cy="45142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2" y="2278719"/>
            <a:ext cx="5310909" cy="298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90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295402" y="683490"/>
            <a:ext cx="9601196" cy="1163783"/>
          </a:xfrm>
        </p:spPr>
        <p:txBody>
          <a:bodyPr/>
          <a:lstStyle/>
          <a:p>
            <a:r>
              <a:rPr lang="es-EC" b="1" dirty="0" smtClean="0"/>
              <a:t>LA TINA ALTA</a:t>
            </a:r>
            <a:endParaRPr lang="es-EC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799" y="2714020"/>
            <a:ext cx="6924541" cy="311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50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LIMPIEZA DE CANCHA DEPORTIVA</a:t>
            </a:r>
            <a:endParaRPr lang="es-EC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951" y="2457607"/>
            <a:ext cx="4413249" cy="3309937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8" y="2457607"/>
            <a:ext cx="5884332" cy="33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01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692727" y="692728"/>
            <a:ext cx="10677237" cy="1209964"/>
          </a:xfrm>
        </p:spPr>
        <p:txBody>
          <a:bodyPr/>
          <a:lstStyle/>
          <a:p>
            <a:r>
              <a:rPr lang="es-EC" b="1" dirty="0" smtClean="0"/>
              <a:t>LA TINA BAJA</a:t>
            </a:r>
            <a:endParaRPr lang="es-EC" b="1" dirty="0"/>
          </a:p>
        </p:txBody>
      </p:sp>
      <p:pic>
        <p:nvPicPr>
          <p:cNvPr id="3" name="Marcador de contenido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560637"/>
            <a:ext cx="4413249" cy="3309937"/>
          </a:xfrm>
          <a:prstGeom prst="rect">
            <a:avLst/>
          </a:prstGeom>
        </p:spPr>
      </p:pic>
      <p:pic>
        <p:nvPicPr>
          <p:cNvPr id="4" name="Marcador de contenido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36" y="2560637"/>
            <a:ext cx="4413249" cy="33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67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423</TotalTime>
  <Words>104</Words>
  <Application>Microsoft Office PowerPoint</Application>
  <PresentationFormat>Panorámica</PresentationFormat>
  <Paragraphs>26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0" baseType="lpstr">
      <vt:lpstr>Century Gothic</vt:lpstr>
      <vt:lpstr>Garamond</vt:lpstr>
      <vt:lpstr>Savon</vt:lpstr>
      <vt:lpstr>MANTENIMIENTO CASAS COMUNALES, CANCHAS Y CEMENTERIOS</vt:lpstr>
      <vt:lpstr>LA MERCED</vt:lpstr>
      <vt:lpstr>LIMPIEZA DE CANCHAS DEPORTIVAS</vt:lpstr>
      <vt:lpstr>LA NUBE</vt:lpstr>
      <vt:lpstr>MANTENIMIENTO DE LA CANCHA DE LA ESCARAMUZA</vt:lpstr>
      <vt:lpstr>Presentación de PowerPoint</vt:lpstr>
      <vt:lpstr>MANTENIMIENTO DEL CEMENTERIO </vt:lpstr>
      <vt:lpstr>CORTE DE HIERBA</vt:lpstr>
      <vt:lpstr>Construcción de bóvedas</vt:lpstr>
      <vt:lpstr>Presentación de PowerPoint</vt:lpstr>
      <vt:lpstr>SAN VICENTE</vt:lpstr>
      <vt:lpstr>BALDEADO DEL SALÓN PARROQUIAL</vt:lpstr>
      <vt:lpstr>LIMPIEZA Y PINTADO DE LA CANCHA</vt:lpstr>
      <vt:lpstr>Limpieza de la casa kermes </vt:lpstr>
      <vt:lpstr>MANTENIMIENTO DEL CEMENTERIO PARROQUIAL</vt:lpstr>
      <vt:lpstr>Presentación de PowerPoint</vt:lpstr>
      <vt:lpstr>Construcción de bóvedas</vt:lpstr>
      <vt:lpstr>Presentación de PowerPoint</vt:lpstr>
      <vt:lpstr>Presentación de PowerPoint</vt:lpstr>
      <vt:lpstr>EL BELÉN</vt:lpstr>
      <vt:lpstr>LA DOLOROSA</vt:lpstr>
      <vt:lpstr>LIMPIEZA DE CANCHA DEPORTIVA</vt:lpstr>
      <vt:lpstr>SANTA TERESITA</vt:lpstr>
      <vt:lpstr>PINTADO DE CANCHA DEPORTIVA Y LIMPIEZA DE CASA COMUNAL</vt:lpstr>
      <vt:lpstr>LA TINA ALTA</vt:lpstr>
      <vt:lpstr>LIMPIEZA DE CANCHA DEPORTIVA</vt:lpstr>
      <vt:lpstr>LA TINA BAJA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MANTENIMIENTO CASAS COMUNALES, CANCHAS Y CEMENTERIOS</dc:title>
  <dc:creator>Usuario</dc:creator>
  <cp:lastModifiedBy>USER</cp:lastModifiedBy>
  <cp:revision>49</cp:revision>
  <dcterms:created xsi:type="dcterms:W3CDTF">2024-05-16T20:25:03Z</dcterms:created>
  <dcterms:modified xsi:type="dcterms:W3CDTF">2026-06-05T15:27:00Z</dcterms:modified>
</cp:coreProperties>
</file>