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73" r:id="rId5"/>
    <p:sldId id="279" r:id="rId6"/>
    <p:sldId id="280" r:id="rId7"/>
    <p:sldId id="259" r:id="rId8"/>
    <p:sldId id="282" r:id="rId9"/>
    <p:sldId id="284" r:id="rId10"/>
    <p:sldId id="260" r:id="rId11"/>
    <p:sldId id="263" r:id="rId12"/>
    <p:sldId id="262" r:id="rId13"/>
    <p:sldId id="265" r:id="rId14"/>
    <p:sldId id="266" r:id="rId15"/>
    <p:sldId id="269" r:id="rId16"/>
    <p:sldId id="270" r:id="rId17"/>
    <p:sldId id="285" r:id="rId18"/>
    <p:sldId id="271" r:id="rId19"/>
    <p:sldId id="272" r:id="rId20"/>
    <p:sldId id="286" r:id="rId21"/>
    <p:sldId id="275" r:id="rId22"/>
    <p:sldId id="276" r:id="rId23"/>
    <p:sldId id="277" r:id="rId24"/>
    <p:sldId id="278" r:id="rId25"/>
    <p:sldId id="287" r:id="rId26"/>
    <p:sldId id="288" r:id="rId27"/>
    <p:sldId id="27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76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360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27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0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79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52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27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567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035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055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7934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95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6189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86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902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1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250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4909" y="180305"/>
            <a:ext cx="10170928" cy="5398459"/>
          </a:xfrm>
        </p:spPr>
        <p:txBody>
          <a:bodyPr/>
          <a:lstStyle/>
          <a:p>
            <a:r>
              <a:rPr lang="es-EC" sz="6000" b="1" dirty="0" smtClean="0"/>
              <a:t>PROMOVER Y PATROCINAR LA CULTURA</a:t>
            </a:r>
            <a:endParaRPr lang="es-EC" sz="6000" b="1" dirty="0"/>
          </a:p>
        </p:txBody>
      </p:sp>
    </p:spTree>
    <p:extLst>
      <p:ext uri="{BB962C8B-B14F-4D97-AF65-F5344CB8AC3E}">
        <p14:creationId xmlns:p14="http://schemas.microsoft.com/office/powerpoint/2010/main" val="2003215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7965" y="932873"/>
            <a:ext cx="10344726" cy="997527"/>
          </a:xfrm>
        </p:spPr>
        <p:txBody>
          <a:bodyPr>
            <a:normAutofit/>
          </a:bodyPr>
          <a:lstStyle/>
          <a:p>
            <a:r>
              <a:rPr lang="es-EC" sz="4400" b="1" dirty="0" smtClean="0"/>
              <a:t>MARTES DE CARNAVAL</a:t>
            </a:r>
            <a:endParaRPr lang="es-EC" sz="44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497" y="2013525"/>
            <a:ext cx="6518825" cy="366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10326" y="314036"/>
            <a:ext cx="9729143" cy="13485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C" sz="2000" dirty="0" smtClean="0"/>
          </a:p>
          <a:p>
            <a:pPr marL="0" indent="0">
              <a:buNone/>
            </a:pPr>
            <a:r>
              <a:rPr lang="es-EC" sz="2600" b="1" dirty="0"/>
              <a:t>PRESENTACIÓN DE DIFERENTES GRUPOS DE LA PARROQUIA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84" y="1893454"/>
            <a:ext cx="5632131" cy="31680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617" y="1893454"/>
            <a:ext cx="5632130" cy="316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07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1717964"/>
            <a:ext cx="5697538" cy="3205163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460" y="1717964"/>
            <a:ext cx="5697809" cy="320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302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11016" cy="3324946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19" y="3505343"/>
            <a:ext cx="5960281" cy="335265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89" y="3505342"/>
            <a:ext cx="5960280" cy="335265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637" y="37492"/>
            <a:ext cx="5844363" cy="328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93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84252" y="624110"/>
            <a:ext cx="10607748" cy="1257853"/>
          </a:xfrm>
        </p:spPr>
        <p:txBody>
          <a:bodyPr>
            <a:noAutofit/>
          </a:bodyPr>
          <a:lstStyle/>
          <a:p>
            <a:r>
              <a:rPr lang="es-MX" sz="4000" b="1" dirty="0" smtClean="0"/>
              <a:t>COMPARTIR CON TODOS LOS PRESENTES</a:t>
            </a:r>
            <a:endParaRPr lang="es-EC" sz="4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18" y="1499190"/>
            <a:ext cx="6218866" cy="34981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204" y="3678864"/>
            <a:ext cx="5651796" cy="317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6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28045" y="624110"/>
            <a:ext cx="9276567" cy="1280890"/>
          </a:xfrm>
        </p:spPr>
        <p:txBody>
          <a:bodyPr>
            <a:normAutofit fontScale="90000"/>
          </a:bodyPr>
          <a:lstStyle/>
          <a:p>
            <a:r>
              <a:rPr lang="es-EC" sz="4900" b="1" dirty="0" smtClean="0"/>
              <a:t>FIESTA DE PARROQUIALIZACIÓN</a:t>
            </a: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407" y="1430867"/>
            <a:ext cx="3051938" cy="542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61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4145" y="73891"/>
            <a:ext cx="10492509" cy="1459345"/>
          </a:xfrm>
        </p:spPr>
        <p:txBody>
          <a:bodyPr>
            <a:normAutofit/>
          </a:bodyPr>
          <a:lstStyle/>
          <a:p>
            <a:r>
              <a:rPr lang="es-MX" sz="4400" b="1" dirty="0" smtClean="0"/>
              <a:t>CABALGATA RECORRIENDO POR NUESTRAS COMUNIDADES</a:t>
            </a:r>
            <a:endParaRPr lang="es-EC" sz="44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145" y="1864013"/>
            <a:ext cx="87376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66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5" y="3519055"/>
            <a:ext cx="5809672" cy="33389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5" y="76969"/>
            <a:ext cx="5809672" cy="326794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381" y="76969"/>
            <a:ext cx="4996873" cy="666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48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60699" y="489528"/>
            <a:ext cx="9643914" cy="951345"/>
          </a:xfrm>
        </p:spPr>
        <p:txBody>
          <a:bodyPr>
            <a:normAutofit/>
          </a:bodyPr>
          <a:lstStyle/>
          <a:p>
            <a:r>
              <a:rPr lang="es-EC" sz="4000" b="1" dirty="0" smtClean="0"/>
              <a:t>QUINTA FERIA GANADERA</a:t>
            </a:r>
            <a:endParaRPr lang="es-EC" sz="4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035" y="1316480"/>
            <a:ext cx="5124893" cy="416964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94" y="1669312"/>
            <a:ext cx="6370083" cy="358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8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577" y="-12625"/>
            <a:ext cx="5929423" cy="33353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10419"/>
            <a:ext cx="5773478" cy="324758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578" y="3566559"/>
            <a:ext cx="5929422" cy="33353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851451" cy="329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73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743740" y="624110"/>
            <a:ext cx="9760871" cy="1280890"/>
          </a:xfrm>
        </p:spPr>
        <p:txBody>
          <a:bodyPr/>
          <a:lstStyle/>
          <a:p>
            <a:r>
              <a:rPr lang="es-MX" b="1" dirty="0" smtClean="0"/>
              <a:t>GANADORES DE LA V FERIA GANADERA</a:t>
            </a:r>
            <a:endParaRPr lang="es-EC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012" y="3264194"/>
            <a:ext cx="6388987" cy="359380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1" y="1467290"/>
            <a:ext cx="5557288" cy="31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60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45674" y="624110"/>
            <a:ext cx="9758938" cy="946072"/>
          </a:xfrm>
        </p:spPr>
        <p:txBody>
          <a:bodyPr>
            <a:normAutofit/>
          </a:bodyPr>
          <a:lstStyle/>
          <a:p>
            <a:r>
              <a:rPr lang="es-EC" sz="4400" b="1" dirty="0" smtClean="0"/>
              <a:t>SESIÓN SOLEMNE</a:t>
            </a:r>
            <a:endParaRPr lang="es-EC" sz="44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54" y="2037196"/>
            <a:ext cx="5689599" cy="32004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311" y="2037196"/>
            <a:ext cx="5811725" cy="326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38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70" y="1597891"/>
            <a:ext cx="5578765" cy="313805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45" y="1597891"/>
            <a:ext cx="5578764" cy="313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31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4146" y="624110"/>
            <a:ext cx="9740466" cy="1280890"/>
          </a:xfrm>
        </p:spPr>
        <p:txBody>
          <a:bodyPr>
            <a:normAutofit/>
          </a:bodyPr>
          <a:lstStyle/>
          <a:p>
            <a:r>
              <a:rPr lang="es-EC" sz="4000" b="1" dirty="0" smtClean="0"/>
              <a:t>DESFILE CÍVICO Y CULTURAL</a:t>
            </a:r>
            <a:endParaRPr lang="es-EC" sz="4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254" y="1358507"/>
            <a:ext cx="5754255" cy="533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40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41"/>
          <a:stretch/>
        </p:blipFill>
        <p:spPr>
          <a:xfrm>
            <a:off x="5611817" y="134992"/>
            <a:ext cx="3953814" cy="3170019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212" y="1395737"/>
            <a:ext cx="3954484" cy="381854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817" y="3447473"/>
            <a:ext cx="3953814" cy="296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86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610" y="3288144"/>
            <a:ext cx="6333390" cy="35546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t="2968" r="20269" b="50478"/>
          <a:stretch/>
        </p:blipFill>
        <p:spPr>
          <a:xfrm>
            <a:off x="5858610" y="267854"/>
            <a:ext cx="6163112" cy="27524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44"/>
          <a:stretch/>
        </p:blipFill>
        <p:spPr>
          <a:xfrm>
            <a:off x="536653" y="319772"/>
            <a:ext cx="5199130" cy="27005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14" y="3272903"/>
            <a:ext cx="4759808" cy="356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62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3651" y="624110"/>
            <a:ext cx="9751258" cy="862945"/>
          </a:xfrm>
        </p:spPr>
        <p:txBody>
          <a:bodyPr>
            <a:normAutofit/>
          </a:bodyPr>
          <a:lstStyle/>
          <a:p>
            <a:r>
              <a:rPr lang="es-EC" sz="4400" b="1" dirty="0" smtClean="0"/>
              <a:t>LA MINGA</a:t>
            </a:r>
            <a:endParaRPr lang="es-EC" sz="4400" b="1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08" y="1577434"/>
            <a:ext cx="7894749" cy="4440797"/>
          </a:xfrm>
        </p:spPr>
      </p:pic>
    </p:spTree>
    <p:extLst>
      <p:ext uri="{BB962C8B-B14F-4D97-AF65-F5344CB8AC3E}">
        <p14:creationId xmlns:p14="http://schemas.microsoft.com/office/powerpoint/2010/main" val="242450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45" y="138922"/>
            <a:ext cx="4438582" cy="3270075"/>
          </a:xfr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1" y="1450109"/>
            <a:ext cx="5328356" cy="2997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781" y="3592945"/>
            <a:ext cx="5591079" cy="314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70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29" b="38181"/>
          <a:stretch/>
        </p:blipFill>
        <p:spPr>
          <a:xfrm>
            <a:off x="3588322" y="0"/>
            <a:ext cx="5010733" cy="28493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91" y="2961026"/>
            <a:ext cx="5485244" cy="365682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28" y="2961026"/>
            <a:ext cx="5402117" cy="360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21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4101" y="412124"/>
            <a:ext cx="10607899" cy="844021"/>
          </a:xfrm>
        </p:spPr>
        <p:txBody>
          <a:bodyPr>
            <a:normAutofit/>
          </a:bodyPr>
          <a:lstStyle/>
          <a:p>
            <a:r>
              <a:rPr lang="es-EC" sz="4000" b="1" dirty="0" smtClean="0"/>
              <a:t>PREMIACIÓN AL CAMPEÓN DE LA SUB 13 </a:t>
            </a:r>
            <a:endParaRPr lang="es-EC" sz="4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980" y="1386032"/>
            <a:ext cx="9291784" cy="522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29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82" y="1995056"/>
            <a:ext cx="5708074" cy="428105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433" y="1995056"/>
            <a:ext cx="5708075" cy="428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31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9861" y="244699"/>
            <a:ext cx="10582140" cy="1279301"/>
          </a:xfrm>
        </p:spPr>
        <p:txBody>
          <a:bodyPr/>
          <a:lstStyle/>
          <a:p>
            <a:r>
              <a:rPr lang="es-EC" b="1" dirty="0" smtClean="0"/>
              <a:t>PREMIACIÓN AL CAMPEÓN DE LA CATEGORÍA LIBRE</a:t>
            </a:r>
            <a:endParaRPr lang="es-EC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861" y="1610507"/>
            <a:ext cx="8351876" cy="469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66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1473198"/>
            <a:ext cx="5720387" cy="42902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357" y="1473197"/>
            <a:ext cx="5720388" cy="429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98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1782" y="624110"/>
            <a:ext cx="9832829" cy="1280890"/>
          </a:xfrm>
        </p:spPr>
        <p:txBody>
          <a:bodyPr/>
          <a:lstStyle/>
          <a:p>
            <a:r>
              <a:rPr lang="es-MX" b="1" dirty="0" smtClean="0"/>
              <a:t>PRESENTACIÓN DE LA DANZA “DANZANTES DEL COLLAY”</a:t>
            </a:r>
            <a:endParaRPr lang="es-EC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6"/>
          <a:stretch/>
        </p:blipFill>
        <p:spPr>
          <a:xfrm>
            <a:off x="2064990" y="1831109"/>
            <a:ext cx="8261264" cy="481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77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27" y="1376218"/>
            <a:ext cx="5715000" cy="3810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305" y="1761835"/>
            <a:ext cx="5979913" cy="303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98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xmlns="" xmlns:lc="http://schemas.openxmlformats.org/drawingml/2006/lockedCanvas" id="{CE072F92-3292-4437-85DC-752809E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06" y="624025"/>
            <a:ext cx="10277339" cy="5729616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156" y="624110"/>
            <a:ext cx="10989456" cy="1280890"/>
          </a:xfrm>
        </p:spPr>
        <p:txBody>
          <a:bodyPr>
            <a:noAutofit/>
          </a:bodyPr>
          <a:lstStyle/>
          <a:p>
            <a:pPr algn="ctr"/>
            <a:r>
              <a:rPr lang="es-EC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</a:t>
            </a:r>
            <a:endParaRPr lang="es-EC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889612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224</TotalTime>
  <Words>69</Words>
  <Application>Microsoft Office PowerPoint</Application>
  <PresentationFormat>Panorámica</PresentationFormat>
  <Paragraphs>16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Wingdings 3</vt:lpstr>
      <vt:lpstr>Espiral</vt:lpstr>
      <vt:lpstr>PROMOVER Y PATROCINAR LA CULTURA</vt:lpstr>
      <vt:lpstr>MARTES DE CARNAVAL</vt:lpstr>
      <vt:lpstr>Presentación de PowerPoint</vt:lpstr>
      <vt:lpstr>Presentación de PowerPoint</vt:lpstr>
      <vt:lpstr>Presentación de PowerPoint</vt:lpstr>
      <vt:lpstr>COMPARTIR CON TODOS LOS PRESENTES</vt:lpstr>
      <vt:lpstr>FIESTA DE PARROQUIALIZACIÓN </vt:lpstr>
      <vt:lpstr>CABALGATA RECORRIENDO POR NUESTRAS COMUNIDADES</vt:lpstr>
      <vt:lpstr>Presentación de PowerPoint</vt:lpstr>
      <vt:lpstr>QUINTA FERIA GANADERA</vt:lpstr>
      <vt:lpstr>Presentación de PowerPoint</vt:lpstr>
      <vt:lpstr>GANADORES DE LA V FERIA GANADERA</vt:lpstr>
      <vt:lpstr>SESIÓN SOLEMNE</vt:lpstr>
      <vt:lpstr>Presentación de PowerPoint</vt:lpstr>
      <vt:lpstr>DESFILE CÍVICO Y CULTURAL</vt:lpstr>
      <vt:lpstr>Presentación de PowerPoint</vt:lpstr>
      <vt:lpstr>Presentación de PowerPoint</vt:lpstr>
      <vt:lpstr>LA MINGA</vt:lpstr>
      <vt:lpstr>Presentación de PowerPoint</vt:lpstr>
      <vt:lpstr>Presentación de PowerPoint</vt:lpstr>
      <vt:lpstr>PREMIACIÓN AL CAMPEÓN DE LA SUB 13 </vt:lpstr>
      <vt:lpstr>Presentación de PowerPoint</vt:lpstr>
      <vt:lpstr>PREMIACIÓN AL CAMPEÓN DE LA CATEGORÍA LIBRE</vt:lpstr>
      <vt:lpstr>Presentación de PowerPoint</vt:lpstr>
      <vt:lpstr>PRESENTACIÓN DE LA DANZA “DANZANTES DEL COLLAY”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PROMOVER Y PATROCINAR LA CULTURA</dc:title>
  <dc:creator>Usuario</dc:creator>
  <cp:lastModifiedBy>USER</cp:lastModifiedBy>
  <cp:revision>37</cp:revision>
  <dcterms:created xsi:type="dcterms:W3CDTF">2024-05-21T14:15:50Z</dcterms:created>
  <dcterms:modified xsi:type="dcterms:W3CDTF">2025-07-01T16:39:18Z</dcterms:modified>
</cp:coreProperties>
</file>