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7" r:id="rId1"/>
  </p:sldMasterIdLst>
  <p:sldIdLst>
    <p:sldId id="256" r:id="rId2"/>
    <p:sldId id="257" r:id="rId3"/>
    <p:sldId id="258" r:id="rId4"/>
    <p:sldId id="270" r:id="rId5"/>
    <p:sldId id="267" r:id="rId6"/>
    <p:sldId id="276" r:id="rId7"/>
    <p:sldId id="259" r:id="rId8"/>
    <p:sldId id="288" r:id="rId9"/>
    <p:sldId id="260" r:id="rId10"/>
    <p:sldId id="289" r:id="rId11"/>
    <p:sldId id="277" r:id="rId12"/>
    <p:sldId id="274" r:id="rId13"/>
    <p:sldId id="283" r:id="rId14"/>
    <p:sldId id="271" r:id="rId15"/>
    <p:sldId id="261" r:id="rId16"/>
    <p:sldId id="278" r:id="rId17"/>
    <p:sldId id="262" r:id="rId18"/>
    <p:sldId id="273" r:id="rId19"/>
    <p:sldId id="280" r:id="rId20"/>
    <p:sldId id="281" r:id="rId21"/>
    <p:sldId id="282" r:id="rId22"/>
    <p:sldId id="285" r:id="rId23"/>
    <p:sldId id="286" r:id="rId24"/>
    <p:sldId id="263" r:id="rId25"/>
    <p:sldId id="266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76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66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89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6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53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71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37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1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39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5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2732" y="471055"/>
            <a:ext cx="10731879" cy="5826714"/>
          </a:xfrm>
        </p:spPr>
        <p:txBody>
          <a:bodyPr>
            <a:noAutofit/>
          </a:bodyPr>
          <a:lstStyle/>
          <a:p>
            <a:pPr algn="ctr"/>
            <a:r>
              <a:rPr lang="es-EC" sz="4000" dirty="0" smtClean="0"/>
              <a:t/>
            </a:r>
            <a:br>
              <a:rPr lang="es-EC" sz="4000" dirty="0" smtClean="0"/>
            </a:br>
            <a:r>
              <a:rPr lang="es-EC" sz="4000" dirty="0" smtClean="0"/>
              <a:t/>
            </a:r>
            <a:br>
              <a:rPr lang="es-EC" sz="4000" dirty="0" smtClean="0"/>
            </a:br>
            <a:r>
              <a:rPr lang="es-EC" sz="7200" b="1" dirty="0" smtClean="0"/>
              <a:t>MANTENIMIENTO DE ESPACIOS PÚBLICOS DE LA PARROQUIA SAN VICENTE</a:t>
            </a:r>
            <a:endParaRPr lang="es-EC" sz="7200" b="1" dirty="0"/>
          </a:p>
        </p:txBody>
      </p:sp>
    </p:spTree>
    <p:extLst>
      <p:ext uri="{BB962C8B-B14F-4D97-AF65-F5344CB8AC3E}">
        <p14:creationId xmlns:p14="http://schemas.microsoft.com/office/powerpoint/2010/main" val="178599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La Merced</a:t>
            </a:r>
            <a:endParaRPr lang="es-EC" dirty="0"/>
          </a:p>
        </p:txBody>
      </p:sp>
      <p:sp>
        <p:nvSpPr>
          <p:cNvPr id="20" name="Marcador de contenido 19"/>
          <p:cNvSpPr>
            <a:spLocks noGrp="1"/>
          </p:cNvSpPr>
          <p:nvPr>
            <p:ph sz="half" idx="1"/>
          </p:nvPr>
        </p:nvSpPr>
        <p:spPr>
          <a:xfrm>
            <a:off x="858983" y="1939636"/>
            <a:ext cx="10603344" cy="4248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C" dirty="0" smtClean="0"/>
              <a:t>Se realiza el lavado de la plaza céntrica.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44" y="2835562"/>
            <a:ext cx="5096255" cy="28666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3" y="2859370"/>
            <a:ext cx="4944410" cy="278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7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320799" y="868219"/>
            <a:ext cx="9568873" cy="701964"/>
          </a:xfrm>
        </p:spPr>
        <p:txBody>
          <a:bodyPr/>
          <a:lstStyle/>
          <a:p>
            <a:r>
              <a:rPr lang="es-EC" dirty="0" smtClean="0"/>
              <a:t>Plaza céntrica</a:t>
            </a:r>
          </a:p>
          <a:p>
            <a:endParaRPr lang="es-EC" dirty="0" smtClean="0"/>
          </a:p>
          <a:p>
            <a:pPr marL="0" indent="0">
              <a:buNone/>
            </a:pPr>
            <a:endParaRPr lang="es-EC" dirty="0" smtClean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47" y="2356274"/>
            <a:ext cx="3693210" cy="27699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72" y="2422570"/>
            <a:ext cx="4806423" cy="270361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0" y="1819563"/>
            <a:ext cx="2389910" cy="424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62182" y="858982"/>
            <a:ext cx="9790545" cy="526473"/>
          </a:xfrm>
        </p:spPr>
        <p:txBody>
          <a:bodyPr/>
          <a:lstStyle/>
          <a:p>
            <a:r>
              <a:rPr lang="es-EC" dirty="0" smtClean="0"/>
              <a:t>Baldeado de los pabellones de la escuela Alfonso Malo Rodríguez.</a:t>
            </a:r>
          </a:p>
          <a:p>
            <a:pPr marL="0" indent="0">
              <a:buNone/>
            </a:pPr>
            <a:endParaRPr lang="es-EC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3" y="1385455"/>
            <a:ext cx="4401348" cy="24745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599" y="1317058"/>
            <a:ext cx="4523002" cy="25429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39" y="3948631"/>
            <a:ext cx="4672151" cy="262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8743" y="812800"/>
            <a:ext cx="8765401" cy="831273"/>
          </a:xfrm>
        </p:spPr>
        <p:txBody>
          <a:bodyPr/>
          <a:lstStyle/>
          <a:p>
            <a:r>
              <a:rPr lang="es-EC" dirty="0" smtClean="0"/>
              <a:t>Corte de césped y poda de plantas en el Subcentro</a:t>
            </a:r>
            <a:r>
              <a:rPr lang="es-EC" dirty="0"/>
              <a:t>.</a:t>
            </a: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1"/>
          <a:stretch/>
        </p:blipFill>
        <p:spPr>
          <a:xfrm>
            <a:off x="434108" y="2296553"/>
            <a:ext cx="3826759" cy="33077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70" y="2296553"/>
            <a:ext cx="3430694" cy="33077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8" t="7452"/>
          <a:stretch/>
        </p:blipFill>
        <p:spPr>
          <a:xfrm>
            <a:off x="8519167" y="1962997"/>
            <a:ext cx="2873143" cy="364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528" y="366314"/>
            <a:ext cx="5366328" cy="1139123"/>
          </a:xfrm>
        </p:spPr>
        <p:txBody>
          <a:bodyPr/>
          <a:lstStyle/>
          <a:p>
            <a:r>
              <a:rPr lang="es-EC" dirty="0" smtClean="0"/>
              <a:t> La Nube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50792" y="1293092"/>
            <a:ext cx="4507536" cy="428296"/>
          </a:xfrm>
        </p:spPr>
        <p:txBody>
          <a:bodyPr/>
          <a:lstStyle/>
          <a:p>
            <a:r>
              <a:rPr lang="es-EC" dirty="0" smtClean="0"/>
              <a:t>Mantenimiento de plaza céntrica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95" y="458677"/>
            <a:ext cx="3790781" cy="284308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96" y="3409622"/>
            <a:ext cx="3873908" cy="290543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61" y="2510949"/>
            <a:ext cx="4291682" cy="241289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3"/>
          <a:stretch/>
        </p:blipFill>
        <p:spPr>
          <a:xfrm>
            <a:off x="260788" y="2232653"/>
            <a:ext cx="3248122" cy="296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8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3358" y="624110"/>
            <a:ext cx="7821253" cy="1011507"/>
          </a:xfrm>
        </p:spPr>
        <p:txBody>
          <a:bodyPr/>
          <a:lstStyle/>
          <a:p>
            <a:r>
              <a:rPr lang="es-EC" dirty="0" smtClean="0"/>
              <a:t>San Vicente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21774" y="1560946"/>
            <a:ext cx="6131607" cy="711200"/>
          </a:xfrm>
        </p:spPr>
        <p:txBody>
          <a:bodyPr>
            <a:normAutofit/>
          </a:bodyPr>
          <a:lstStyle/>
          <a:p>
            <a:r>
              <a:rPr lang="es-EC" dirty="0" smtClean="0"/>
              <a:t>Mantenimiento de la parque central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66" y="2572453"/>
            <a:ext cx="4000170" cy="3000128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75" y="2272146"/>
            <a:ext cx="2893823" cy="3858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596" y="2272146"/>
            <a:ext cx="2898015" cy="386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5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86691" y="609600"/>
            <a:ext cx="10131829" cy="794327"/>
          </a:xfrm>
        </p:spPr>
        <p:txBody>
          <a:bodyPr/>
          <a:lstStyle/>
          <a:p>
            <a:r>
              <a:rPr lang="es-MX" dirty="0" smtClean="0"/>
              <a:t>Pintado de protecciones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90" y="1468870"/>
            <a:ext cx="4193309" cy="23587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65" y="1403926"/>
            <a:ext cx="4424218" cy="24886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08" y="3994727"/>
            <a:ext cx="4368802" cy="245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7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0412" y="701965"/>
            <a:ext cx="8069552" cy="655780"/>
          </a:xfrm>
        </p:spPr>
        <p:txBody>
          <a:bodyPr/>
          <a:lstStyle/>
          <a:p>
            <a:r>
              <a:rPr lang="es-EC" dirty="0" smtClean="0"/>
              <a:t>En el Subcentro se realizó el corte de césped. </a:t>
            </a:r>
          </a:p>
          <a:p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3"/>
          <a:stretch/>
        </p:blipFill>
        <p:spPr>
          <a:xfrm>
            <a:off x="397163" y="1929033"/>
            <a:ext cx="3084946" cy="3607507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38" y="2113760"/>
            <a:ext cx="3826242" cy="29847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64" y="2113760"/>
            <a:ext cx="3931790" cy="294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4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6" y="1810326"/>
            <a:ext cx="5435088" cy="30572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28" y="1734704"/>
            <a:ext cx="5569526" cy="313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0468" y="2434107"/>
            <a:ext cx="9534143" cy="3193960"/>
          </a:xfrm>
        </p:spPr>
        <p:txBody>
          <a:bodyPr>
            <a:normAutofit/>
          </a:bodyPr>
          <a:lstStyle/>
          <a:p>
            <a:pPr algn="ctr"/>
            <a:r>
              <a:rPr lang="es-EC" sz="4400" dirty="0" smtClean="0"/>
              <a:t>ESCUELA JOSÉ DOMINGO DE LA MAR DE SAN VICENTE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2477544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16938" y="474191"/>
            <a:ext cx="11217498" cy="781954"/>
          </a:xfrm>
        </p:spPr>
        <p:txBody>
          <a:bodyPr>
            <a:normAutofit/>
          </a:bodyPr>
          <a:lstStyle/>
          <a:p>
            <a:r>
              <a:rPr lang="es-EC" sz="4400" dirty="0" smtClean="0"/>
              <a:t>Picado y enlucido de los pabellones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1" y="1523999"/>
            <a:ext cx="5264725" cy="39485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1523999"/>
            <a:ext cx="5264726" cy="394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9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44945" y="609600"/>
            <a:ext cx="10473575" cy="775855"/>
          </a:xfrm>
        </p:spPr>
        <p:txBody>
          <a:bodyPr/>
          <a:lstStyle/>
          <a:p>
            <a:r>
              <a:rPr lang="es-MX" dirty="0" smtClean="0"/>
              <a:t>Colocación de rastreras en pabellones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04" y="2041237"/>
            <a:ext cx="4064000" cy="304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04" y="1625600"/>
            <a:ext cx="3279390" cy="437252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994" y="2133601"/>
            <a:ext cx="4187150" cy="314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33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35709" y="674256"/>
            <a:ext cx="6761018" cy="785090"/>
          </a:xfrm>
        </p:spPr>
        <p:txBody>
          <a:bodyPr/>
          <a:lstStyle/>
          <a:p>
            <a:r>
              <a:rPr lang="es-EC" dirty="0" smtClean="0"/>
              <a:t>Se realiza el corte de césped y limpieza de la cancha de la escuela parroquial.</a:t>
            </a: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42" y="2361659"/>
            <a:ext cx="2912860" cy="3562437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912" y="2361659"/>
            <a:ext cx="2872256" cy="356243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877" y="309093"/>
            <a:ext cx="3763809" cy="275607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877" y="3335628"/>
            <a:ext cx="3786387" cy="283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Santa Teresita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32905" y="1738647"/>
            <a:ext cx="11389901" cy="4675031"/>
          </a:xfrm>
        </p:spPr>
        <p:txBody>
          <a:bodyPr/>
          <a:lstStyle/>
          <a:p>
            <a:r>
              <a:rPr lang="es-EC" dirty="0" smtClean="0"/>
              <a:t>Limpieza de plaza céntrica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495" y="1502893"/>
            <a:ext cx="3456099" cy="46081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81" y="1412740"/>
            <a:ext cx="3602726" cy="480363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71" y="2352902"/>
            <a:ext cx="3897745" cy="292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9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893194" y="2266682"/>
            <a:ext cx="9611417" cy="3103808"/>
          </a:xfrm>
        </p:spPr>
        <p:txBody>
          <a:bodyPr>
            <a:normAutofit/>
          </a:bodyPr>
          <a:lstStyle/>
          <a:p>
            <a:pPr algn="ctr"/>
            <a:r>
              <a:rPr lang="es-EC" sz="4000" dirty="0" smtClean="0"/>
              <a:t>ESCUELA MIGUEL LEÓN GARIDO DE SANTA TERESITA</a:t>
            </a:r>
            <a:endParaRPr lang="es-EC" sz="4000" dirty="0"/>
          </a:p>
        </p:txBody>
      </p:sp>
    </p:spTree>
    <p:extLst>
      <p:ext uri="{BB962C8B-B14F-4D97-AF65-F5344CB8AC3E}">
        <p14:creationId xmlns:p14="http://schemas.microsoft.com/office/powerpoint/2010/main" val="4125714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37882" y="508000"/>
            <a:ext cx="11320009" cy="711200"/>
          </a:xfrm>
        </p:spPr>
        <p:txBody>
          <a:bodyPr/>
          <a:lstStyle/>
          <a:p>
            <a:r>
              <a:rPr lang="es-EC" dirty="0" smtClean="0"/>
              <a:t>Se realiza el pintado de la cancha y puerta de la escuelita</a:t>
            </a:r>
          </a:p>
          <a:p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838" y="3988435"/>
            <a:ext cx="4711979" cy="26491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3" y="1133953"/>
            <a:ext cx="4913745" cy="27626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55" y="1133953"/>
            <a:ext cx="4909973" cy="276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07583" y="591127"/>
            <a:ext cx="9916731" cy="729673"/>
          </a:xfrm>
        </p:spPr>
        <p:txBody>
          <a:bodyPr>
            <a:normAutofit/>
          </a:bodyPr>
          <a:lstStyle/>
          <a:p>
            <a:r>
              <a:rPr lang="es-EC" dirty="0"/>
              <a:t>Se realiza el pintado de </a:t>
            </a:r>
            <a:r>
              <a:rPr lang="es-EC" dirty="0" smtClean="0"/>
              <a:t>los juegos infantiles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0" y="1828800"/>
            <a:ext cx="5519873" cy="31034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0" y="1828800"/>
            <a:ext cx="5519874" cy="31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06764" y="609600"/>
            <a:ext cx="10011756" cy="785091"/>
          </a:xfrm>
        </p:spPr>
        <p:txBody>
          <a:bodyPr>
            <a:normAutofit/>
          </a:bodyPr>
          <a:lstStyle/>
          <a:p>
            <a:r>
              <a:rPr lang="es-MX" dirty="0" smtClean="0"/>
              <a:t>Poda de hierba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6" y="2207490"/>
            <a:ext cx="5567476" cy="250536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340" y="2225963"/>
            <a:ext cx="5526424" cy="248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90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8835" y="609600"/>
            <a:ext cx="11148291" cy="1356360"/>
          </a:xfrm>
        </p:spPr>
        <p:txBody>
          <a:bodyPr>
            <a:normAutofit/>
          </a:bodyPr>
          <a:lstStyle/>
          <a:p>
            <a:r>
              <a:rPr lang="es-EC" sz="4000" dirty="0"/>
              <a:t>Cambio de planchas de </a:t>
            </a:r>
            <a:r>
              <a:rPr lang="es-EC" sz="4000" dirty="0" err="1" smtClean="0"/>
              <a:t>Eternit</a:t>
            </a:r>
            <a:r>
              <a:rPr lang="es-EC" sz="4000" dirty="0" smtClean="0"/>
              <a:t>, </a:t>
            </a:r>
            <a:r>
              <a:rPr lang="es-EC" sz="4000" dirty="0"/>
              <a:t>lavado y pintado del techo de la </a:t>
            </a:r>
            <a:r>
              <a:rPr lang="es-EC" sz="4000" dirty="0" smtClean="0"/>
              <a:t>escuelita.</a:t>
            </a:r>
            <a:endParaRPr lang="es-EC" sz="4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5" y="2299853"/>
            <a:ext cx="5541819" cy="31172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05" y="2299853"/>
            <a:ext cx="5788121" cy="325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60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56" y="3343561"/>
            <a:ext cx="5442980" cy="30601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69" y="3349651"/>
            <a:ext cx="5557887" cy="30601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605" y="406399"/>
            <a:ext cx="8206861" cy="259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36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51345" y="609600"/>
            <a:ext cx="10067175" cy="775855"/>
          </a:xfrm>
        </p:spPr>
        <p:txBody>
          <a:bodyPr>
            <a:normAutofit/>
          </a:bodyPr>
          <a:lstStyle/>
          <a:p>
            <a:r>
              <a:rPr lang="es-MX" dirty="0" smtClean="0"/>
              <a:t>SAN MARCOS</a:t>
            </a:r>
            <a:endParaRPr lang="es-EC" dirty="0"/>
          </a:p>
        </p:txBody>
      </p:sp>
      <p:sp>
        <p:nvSpPr>
          <p:cNvPr id="6" name="Título 2"/>
          <p:cNvSpPr txBox="1">
            <a:spLocks/>
          </p:cNvSpPr>
          <p:nvPr/>
        </p:nvSpPr>
        <p:spPr>
          <a:xfrm>
            <a:off x="877455" y="1302327"/>
            <a:ext cx="10293465" cy="701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Limpieza de la cancha y alrededores</a:t>
            </a: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70" y="2170545"/>
            <a:ext cx="5648548" cy="31773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48" y="2170545"/>
            <a:ext cx="541866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43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6" y="1693444"/>
            <a:ext cx="5557374" cy="31245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2" y="1622743"/>
            <a:ext cx="5680362" cy="319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87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La Dolorosa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2958" y="1596980"/>
            <a:ext cx="10873938" cy="4881094"/>
          </a:xfrm>
        </p:spPr>
        <p:txBody>
          <a:bodyPr/>
          <a:lstStyle/>
          <a:p>
            <a:r>
              <a:rPr lang="es-EC" dirty="0" smtClean="0"/>
              <a:t>Plaza céntrica 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1026" name="Picture 2" descr="No hay ninguna descripción de la foto disponi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143" y="2191208"/>
            <a:ext cx="5580721" cy="36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58" y="2224825"/>
            <a:ext cx="4791281" cy="36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8744" y="323273"/>
            <a:ext cx="9875520" cy="1356360"/>
          </a:xfrm>
        </p:spPr>
        <p:txBody>
          <a:bodyPr>
            <a:normAutofit/>
          </a:bodyPr>
          <a:lstStyle/>
          <a:p>
            <a:r>
              <a:rPr lang="es-EC" dirty="0" smtClean="0"/>
              <a:t>La Tina Alta</a:t>
            </a:r>
            <a:br>
              <a:rPr lang="es-EC" dirty="0" smtClean="0"/>
            </a:b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8744" y="1200728"/>
            <a:ext cx="9875520" cy="591127"/>
          </a:xfrm>
        </p:spPr>
        <p:txBody>
          <a:bodyPr/>
          <a:lstStyle/>
          <a:p>
            <a:r>
              <a:rPr lang="es-EC" dirty="0"/>
              <a:t>M</a:t>
            </a:r>
            <a:r>
              <a:rPr lang="es-EC" dirty="0" smtClean="0"/>
              <a:t>antenimiento del parque, cancha y baldeado. </a:t>
            </a: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67" y="1760148"/>
            <a:ext cx="4138916" cy="23281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436" y="1662535"/>
            <a:ext cx="4312449" cy="242575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2" y="4056580"/>
            <a:ext cx="4520389" cy="25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tipo&#10;&#10;Descripción generada automáticamente">
            <a:extLst>
              <a:ext uri="{FF2B5EF4-FFF2-40B4-BE49-F238E27FC236}">
                <a16:creationId xmlns:lc="http://schemas.openxmlformats.org/drawingml/2006/lockedCanvas" xmlns="" xmlns:a16="http://schemas.microsoft.com/office/drawing/2014/main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4" y="471326"/>
            <a:ext cx="10599312" cy="5808594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18941" y="624110"/>
            <a:ext cx="11539470" cy="1280890"/>
          </a:xfrm>
        </p:spPr>
        <p:txBody>
          <a:bodyPr>
            <a:normAutofit/>
          </a:bodyPr>
          <a:lstStyle/>
          <a:p>
            <a:pPr algn="ctr"/>
            <a:r>
              <a:rPr lang="es-EC" sz="7200" b="1" dirty="0" smtClean="0"/>
              <a:t>GRACIAS</a:t>
            </a:r>
            <a:endParaRPr lang="es-EC" sz="7200" b="1" dirty="0"/>
          </a:p>
        </p:txBody>
      </p:sp>
    </p:spTree>
    <p:extLst>
      <p:ext uri="{BB962C8B-B14F-4D97-AF65-F5344CB8AC3E}">
        <p14:creationId xmlns:p14="http://schemas.microsoft.com/office/powerpoint/2010/main" val="2788755465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368</TotalTime>
  <Words>173</Words>
  <Application>Microsoft Office PowerPoint</Application>
  <PresentationFormat>Panorámica</PresentationFormat>
  <Paragraphs>32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9" baseType="lpstr">
      <vt:lpstr>Corbel</vt:lpstr>
      <vt:lpstr>Wingdings</vt:lpstr>
      <vt:lpstr>Base</vt:lpstr>
      <vt:lpstr>  MANTENIMIENTO DE ESPACIOS PÚBLICOS DE LA PARROQUIA SAN VICENTE</vt:lpstr>
      <vt:lpstr>La Merced</vt:lpstr>
      <vt:lpstr>Presentación de PowerPoint</vt:lpstr>
      <vt:lpstr>Presentación de PowerPoint</vt:lpstr>
      <vt:lpstr>Presentación de PowerPoint</vt:lpstr>
      <vt:lpstr> La Nube</vt:lpstr>
      <vt:lpstr>San Vicente</vt:lpstr>
      <vt:lpstr>Pintado de protecciones</vt:lpstr>
      <vt:lpstr>Presentación de PowerPoint</vt:lpstr>
      <vt:lpstr>Presentación de PowerPoint</vt:lpstr>
      <vt:lpstr>ESCUELA JOSÉ DOMINGO DE LA MAR DE SAN VICENTE</vt:lpstr>
      <vt:lpstr>Presentación de PowerPoint</vt:lpstr>
      <vt:lpstr>Colocación de rastreras en pabellones</vt:lpstr>
      <vt:lpstr>Presentación de PowerPoint</vt:lpstr>
      <vt:lpstr>Santa Teresita</vt:lpstr>
      <vt:lpstr>ESCUELA MIGUEL LEÓN GARIDO DE SANTA TERESITA</vt:lpstr>
      <vt:lpstr>Presentación de PowerPoint</vt:lpstr>
      <vt:lpstr>Presentación de PowerPoint</vt:lpstr>
      <vt:lpstr>Poda de hierba</vt:lpstr>
      <vt:lpstr>Cambio de planchas de Eternit, lavado y pintado del techo de la escuelita.</vt:lpstr>
      <vt:lpstr>Presentación de PowerPoint</vt:lpstr>
      <vt:lpstr>SAN MARCOS</vt:lpstr>
      <vt:lpstr>Presentación de PowerPoint</vt:lpstr>
      <vt:lpstr>La Dolorosa</vt:lpstr>
      <vt:lpstr>La Tina Alta 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Mantenimiento de espacios públicos de la parroquia </dc:title>
  <dc:creator>Usuario</dc:creator>
  <cp:lastModifiedBy>USER</cp:lastModifiedBy>
  <cp:revision>50</cp:revision>
  <dcterms:created xsi:type="dcterms:W3CDTF">2024-05-01T20:45:28Z</dcterms:created>
  <dcterms:modified xsi:type="dcterms:W3CDTF">2025-07-09T20:20:39Z</dcterms:modified>
</cp:coreProperties>
</file>