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8" r:id="rId1"/>
  </p:sldMasterIdLst>
  <p:sldIdLst>
    <p:sldId id="256" r:id="rId2"/>
    <p:sldId id="257" r:id="rId3"/>
    <p:sldId id="277" r:id="rId4"/>
    <p:sldId id="293" r:id="rId5"/>
    <p:sldId id="294" r:id="rId6"/>
    <p:sldId id="261" r:id="rId7"/>
    <p:sldId id="260" r:id="rId8"/>
    <p:sldId id="262" r:id="rId9"/>
    <p:sldId id="283" r:id="rId10"/>
    <p:sldId id="290" r:id="rId11"/>
    <p:sldId id="291" r:id="rId12"/>
    <p:sldId id="263" r:id="rId13"/>
    <p:sldId id="285" r:id="rId14"/>
    <p:sldId id="279" r:id="rId15"/>
    <p:sldId id="264" r:id="rId16"/>
    <p:sldId id="284" r:id="rId17"/>
    <p:sldId id="265" r:id="rId18"/>
    <p:sldId id="280" r:id="rId19"/>
    <p:sldId id="268" r:id="rId20"/>
    <p:sldId id="281" r:id="rId21"/>
    <p:sldId id="272" r:id="rId22"/>
    <p:sldId id="282" r:id="rId23"/>
    <p:sldId id="274" r:id="rId24"/>
    <p:sldId id="28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286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237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385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519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811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435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429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29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06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265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501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62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2526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743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838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083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649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143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92398" y="1828800"/>
            <a:ext cx="7134182" cy="3322749"/>
          </a:xfrm>
        </p:spPr>
        <p:txBody>
          <a:bodyPr/>
          <a:lstStyle/>
          <a:p>
            <a:r>
              <a:rPr lang="es-EC" b="1" dirty="0"/>
              <a:t>MANTENIMIENTO CASAS COMUNALES, CANCHAS Y CEMENTERIOS</a:t>
            </a:r>
          </a:p>
        </p:txBody>
      </p:sp>
    </p:spTree>
    <p:extLst>
      <p:ext uri="{BB962C8B-B14F-4D97-AF65-F5344CB8AC3E}">
        <p14:creationId xmlns:p14="http://schemas.microsoft.com/office/powerpoint/2010/main" val="4053452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071418" y="655782"/>
            <a:ext cx="9825180" cy="932873"/>
          </a:xfrm>
        </p:spPr>
        <p:txBody>
          <a:bodyPr/>
          <a:lstStyle/>
          <a:p>
            <a:r>
              <a:rPr lang="es-EC" b="1" dirty="0" smtClean="0"/>
              <a:t>LA MERCED</a:t>
            </a:r>
            <a:endParaRPr lang="es-EC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564" y="2444144"/>
            <a:ext cx="6207699" cy="386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859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8996" y="618835"/>
            <a:ext cx="10891040" cy="1339273"/>
          </a:xfrm>
        </p:spPr>
        <p:txBody>
          <a:bodyPr>
            <a:normAutofit/>
          </a:bodyPr>
          <a:lstStyle/>
          <a:p>
            <a:r>
              <a:rPr lang="es-EC" dirty="0" smtClean="0"/>
              <a:t>LIMPIEZA DE CANCHAS DEPORTIVAS</a:t>
            </a:r>
            <a:endParaRPr lang="es-EC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95" y="2719936"/>
            <a:ext cx="3726470" cy="2794853"/>
          </a:xfrm>
        </p:spPr>
      </p:pic>
      <p:pic>
        <p:nvPicPr>
          <p:cNvPr id="8" name="Marcador de contenido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574" y="2719936"/>
            <a:ext cx="3726470" cy="2794853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0"/>
          <a:stretch/>
        </p:blipFill>
        <p:spPr>
          <a:xfrm>
            <a:off x="8394153" y="2285999"/>
            <a:ext cx="3016797" cy="322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00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MANTENIMIENTO DE CEMENTERIO</a:t>
            </a:r>
            <a:endParaRPr lang="es-EC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62" y="2432261"/>
            <a:ext cx="5363898" cy="301719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384" y="2432260"/>
            <a:ext cx="5363899" cy="301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94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89" y="2693187"/>
            <a:ext cx="5623921" cy="316345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026" y="2693187"/>
            <a:ext cx="5623920" cy="316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995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701963" y="526473"/>
            <a:ext cx="10649527" cy="1403928"/>
          </a:xfrm>
        </p:spPr>
        <p:txBody>
          <a:bodyPr/>
          <a:lstStyle/>
          <a:p>
            <a:r>
              <a:rPr lang="es-EC" b="1" dirty="0" smtClean="0"/>
              <a:t>LA NUBE</a:t>
            </a:r>
            <a:endParaRPr lang="es-EC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23"/>
          <a:stretch/>
        </p:blipFill>
        <p:spPr>
          <a:xfrm>
            <a:off x="3474913" y="2291501"/>
            <a:ext cx="4634613" cy="422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014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0" y="4802909"/>
            <a:ext cx="10092267" cy="600364"/>
          </a:xfrm>
        </p:spPr>
        <p:txBody>
          <a:bodyPr>
            <a:normAutofit/>
          </a:bodyPr>
          <a:lstStyle/>
          <a:p>
            <a:r>
              <a:rPr lang="es-EC" b="1" dirty="0" smtClean="0"/>
              <a:t>MANTENIMIENTO DE LA CANCHA DE LA ESCARAMUZA</a:t>
            </a:r>
            <a:endParaRPr lang="es-EC" b="1" dirty="0"/>
          </a:p>
        </p:txBody>
      </p:sp>
      <p:pic>
        <p:nvPicPr>
          <p:cNvPr id="13" name="Marcador de posición de imagen 12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98" b="27998"/>
          <a:stretch>
            <a:fillRect/>
          </a:stretch>
        </p:blipFill>
        <p:spPr>
          <a:xfrm>
            <a:off x="586092" y="1041399"/>
            <a:ext cx="3483632" cy="3006382"/>
          </a:xfrm>
        </p:spPr>
      </p:pic>
      <p:sp>
        <p:nvSpPr>
          <p:cNvPr id="12" name="Marcador de texto 11"/>
          <p:cNvSpPr>
            <a:spLocks noGrp="1"/>
          </p:cNvSpPr>
          <p:nvPr>
            <p:ph type="body" sz="half" idx="2"/>
          </p:nvPr>
        </p:nvSpPr>
        <p:spPr>
          <a:xfrm>
            <a:off x="729673" y="5661891"/>
            <a:ext cx="10824169" cy="563418"/>
          </a:xfrm>
        </p:spPr>
        <p:txBody>
          <a:bodyPr>
            <a:normAutofit/>
          </a:bodyPr>
          <a:lstStyle/>
          <a:p>
            <a:r>
              <a:rPr lang="es-EC" sz="1800" dirty="0" smtClean="0"/>
              <a:t>CORTE DE CÉSPED Y PODA DE PINOS</a:t>
            </a:r>
            <a:endParaRPr lang="es-EC" sz="1800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818" y="621252"/>
            <a:ext cx="2602993" cy="347065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147" y="875388"/>
            <a:ext cx="4288695" cy="321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108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491" y="794327"/>
            <a:ext cx="10714181" cy="1071418"/>
          </a:xfrm>
        </p:spPr>
        <p:txBody>
          <a:bodyPr>
            <a:normAutofit/>
          </a:bodyPr>
          <a:lstStyle/>
          <a:p>
            <a:r>
              <a:rPr lang="es-EC" dirty="0" smtClean="0"/>
              <a:t>MANTENIMIENTO DEL CEMENTERIO </a:t>
            </a:r>
            <a:endParaRPr lang="es-EC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427" y="2664551"/>
            <a:ext cx="5752083" cy="323397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58" y="2673783"/>
            <a:ext cx="5732870" cy="32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34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contenido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18" y="2463682"/>
            <a:ext cx="4451909" cy="3572802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012" y="2695635"/>
            <a:ext cx="5942176" cy="334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316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674255" y="517236"/>
            <a:ext cx="10935853" cy="1505528"/>
          </a:xfrm>
        </p:spPr>
        <p:txBody>
          <a:bodyPr/>
          <a:lstStyle/>
          <a:p>
            <a:r>
              <a:rPr lang="es-MX" dirty="0" smtClean="0"/>
              <a:t>EL BELÉN</a:t>
            </a:r>
            <a:br>
              <a:rPr lang="es-MX" dirty="0" smtClean="0"/>
            </a:br>
            <a:r>
              <a:rPr lang="es-MX" dirty="0" smtClean="0"/>
              <a:t>Pintado y baldeado de la casa comunal</a:t>
            </a:r>
            <a:endParaRPr lang="es-EC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39" y="2650836"/>
            <a:ext cx="5664970" cy="318654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258" y="2655454"/>
            <a:ext cx="5656759" cy="318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962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145" y="2585381"/>
            <a:ext cx="5702308" cy="320754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17" y="2585381"/>
            <a:ext cx="5664969" cy="318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579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99" y="637310"/>
            <a:ext cx="10584873" cy="1311563"/>
          </a:xfrm>
        </p:spPr>
        <p:txBody>
          <a:bodyPr/>
          <a:lstStyle/>
          <a:p>
            <a:r>
              <a:rPr lang="es-EC" b="1" dirty="0" smtClean="0"/>
              <a:t>SAN VICENTE</a:t>
            </a:r>
            <a:endParaRPr lang="es-EC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591" y="2550017"/>
            <a:ext cx="4314817" cy="342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581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BALDEADO DEL SALÓN PARROQUIAL</a:t>
            </a:r>
            <a:endParaRPr lang="es-EC" dirty="0"/>
          </a:p>
        </p:txBody>
      </p:sp>
      <p:pic>
        <p:nvPicPr>
          <p:cNvPr id="10" name="Marcador de contenido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34" y="2618199"/>
            <a:ext cx="4718050" cy="2653903"/>
          </a:xfrm>
        </p:spPr>
      </p:pic>
      <p:pic>
        <p:nvPicPr>
          <p:cNvPr id="11" name="Marcador de contenido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661050"/>
            <a:ext cx="4718050" cy="2653903"/>
          </a:xfrm>
        </p:spPr>
      </p:pic>
    </p:spTree>
    <p:extLst>
      <p:ext uri="{BB962C8B-B14F-4D97-AF65-F5344CB8AC3E}">
        <p14:creationId xmlns:p14="http://schemas.microsoft.com/office/powerpoint/2010/main" val="237695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LIMPIEZA Y PINTADO DE LA CANCHA</a:t>
            </a:r>
            <a:endParaRPr lang="es-EC" dirty="0"/>
          </a:p>
        </p:txBody>
      </p:sp>
      <p:pic>
        <p:nvPicPr>
          <p:cNvPr id="12" name="Marcador de contenido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84" y="2505949"/>
            <a:ext cx="3939592" cy="2954694"/>
          </a:xfr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194" y="2505949"/>
            <a:ext cx="3945225" cy="295891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042" y="2505949"/>
            <a:ext cx="2642080" cy="337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67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5855" y="701965"/>
            <a:ext cx="10631053" cy="1108362"/>
          </a:xfrm>
        </p:spPr>
        <p:txBody>
          <a:bodyPr>
            <a:normAutofit fontScale="90000"/>
          </a:bodyPr>
          <a:lstStyle/>
          <a:p>
            <a:r>
              <a:rPr lang="es-EC" dirty="0" smtClean="0"/>
              <a:t>MANTENIMIENTO DEL CEMENTERIO PARROQUIAL</a:t>
            </a:r>
            <a:endParaRPr lang="es-EC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875" y="2523594"/>
            <a:ext cx="4790434" cy="3293244"/>
          </a:xfr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19" y="2523594"/>
            <a:ext cx="5820962" cy="327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678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188" y="3754581"/>
            <a:ext cx="5243176" cy="294928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67" y="430643"/>
            <a:ext cx="4253348" cy="319001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978" y="526471"/>
            <a:ext cx="5500770" cy="309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735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451975"/>
          </a:xfrm>
        </p:spPr>
        <p:txBody>
          <a:bodyPr/>
          <a:lstStyle/>
          <a:p>
            <a:r>
              <a:rPr lang="es-EC" b="1" dirty="0" smtClean="0"/>
              <a:t>LA DOLOROSA</a:t>
            </a:r>
            <a:endParaRPr lang="es-EC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414" y="2706494"/>
            <a:ext cx="6413679" cy="288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397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LIMPIEZA DE CANCHA DEPORTIVA</a:t>
            </a:r>
            <a:endParaRPr lang="es-EC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" y="2852469"/>
            <a:ext cx="5260708" cy="245362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634" y="2852469"/>
            <a:ext cx="5012191" cy="245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727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426217"/>
          </a:xfrm>
        </p:spPr>
        <p:txBody>
          <a:bodyPr/>
          <a:lstStyle/>
          <a:p>
            <a:r>
              <a:rPr lang="es-EC" b="1" dirty="0" smtClean="0"/>
              <a:t>SANTA TERESITA</a:t>
            </a:r>
            <a:endParaRPr lang="es-EC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70"/>
          <a:stretch/>
        </p:blipFill>
        <p:spPr>
          <a:xfrm>
            <a:off x="4739426" y="2550015"/>
            <a:ext cx="2897746" cy="367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003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5709" y="591127"/>
            <a:ext cx="10926617" cy="1089505"/>
          </a:xfrm>
        </p:spPr>
        <p:txBody>
          <a:bodyPr/>
          <a:lstStyle/>
          <a:p>
            <a:r>
              <a:rPr lang="es-EC" dirty="0" smtClean="0"/>
              <a:t>LIMPIEZA DE CANCHA DEPORTIVA Y CASA COMUNAL</a:t>
            </a:r>
            <a:endParaRPr lang="es-EC" dirty="0"/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37" y="2529609"/>
            <a:ext cx="4555066" cy="3416300"/>
          </a:xfrm>
        </p:spPr>
      </p:pic>
      <p:pic>
        <p:nvPicPr>
          <p:cNvPr id="12" name="Marcador de contenido 1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023" y="2343375"/>
            <a:ext cx="2952559" cy="3936745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155" y="2343375"/>
            <a:ext cx="3053171" cy="407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90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295402" y="683490"/>
            <a:ext cx="9601196" cy="1163783"/>
          </a:xfrm>
        </p:spPr>
        <p:txBody>
          <a:bodyPr/>
          <a:lstStyle/>
          <a:p>
            <a:r>
              <a:rPr lang="es-EC" b="1" dirty="0" smtClean="0"/>
              <a:t>LA TINA ALTA</a:t>
            </a:r>
            <a:endParaRPr lang="es-EC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799" y="2714020"/>
            <a:ext cx="6924541" cy="311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350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LIMPIEZA DE CANCHA DEPORTIVA</a:t>
            </a:r>
            <a:endParaRPr lang="es-EC" dirty="0"/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80" y="2457607"/>
            <a:ext cx="4413249" cy="3309937"/>
          </a:xfrm>
        </p:spPr>
      </p:pic>
      <p:pic>
        <p:nvPicPr>
          <p:cNvPr id="10" name="Marcador de contenido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488" y="2457607"/>
            <a:ext cx="4413249" cy="3309937"/>
          </a:xfrm>
        </p:spPr>
      </p:pic>
    </p:spTree>
    <p:extLst>
      <p:ext uri="{BB962C8B-B14F-4D97-AF65-F5344CB8AC3E}">
        <p14:creationId xmlns:p14="http://schemas.microsoft.com/office/powerpoint/2010/main" val="1473001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692727" y="692728"/>
            <a:ext cx="10677237" cy="1209964"/>
          </a:xfrm>
        </p:spPr>
        <p:txBody>
          <a:bodyPr/>
          <a:lstStyle/>
          <a:p>
            <a:r>
              <a:rPr lang="es-EC" b="1" dirty="0" smtClean="0"/>
              <a:t>LA TINA BAJA</a:t>
            </a:r>
            <a:endParaRPr lang="es-EC" b="1" dirty="0"/>
          </a:p>
        </p:txBody>
      </p:sp>
      <p:pic>
        <p:nvPicPr>
          <p:cNvPr id="3" name="Marcador de contenido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2" y="2560637"/>
            <a:ext cx="4413249" cy="3309937"/>
          </a:xfrm>
          <a:prstGeom prst="rect">
            <a:avLst/>
          </a:prstGeom>
        </p:spPr>
      </p:pic>
      <p:pic>
        <p:nvPicPr>
          <p:cNvPr id="4" name="Marcador de contenido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136" y="2560637"/>
            <a:ext cx="4413249" cy="330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8671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xmlns="" xmlns:lc="http://schemas.openxmlformats.org/drawingml/2006/lockedCanvas" id="{CE072F92-3292-4437-85DC-752809EE5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437" y="1930400"/>
            <a:ext cx="8533099" cy="4685791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960582" y="692726"/>
            <a:ext cx="10261600" cy="1237674"/>
          </a:xfrm>
        </p:spPr>
        <p:txBody>
          <a:bodyPr>
            <a:normAutofit fontScale="90000"/>
          </a:bodyPr>
          <a:lstStyle/>
          <a:p>
            <a:pPr algn="r"/>
            <a:r>
              <a:rPr lang="es-EC" sz="8000" b="1" dirty="0" smtClean="0"/>
              <a:t>GRACIAS</a:t>
            </a:r>
            <a:endParaRPr lang="es-EC" sz="8000" b="1" dirty="0"/>
          </a:p>
        </p:txBody>
      </p:sp>
    </p:spTree>
    <p:extLst>
      <p:ext uri="{BB962C8B-B14F-4D97-AF65-F5344CB8AC3E}">
        <p14:creationId xmlns:p14="http://schemas.microsoft.com/office/powerpoint/2010/main" val="42740344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Sala de reuniones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Sala de reuniones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la de reuniones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228</TotalTime>
  <Words>79</Words>
  <Application>Microsoft Office PowerPoint</Application>
  <PresentationFormat>Panorámica</PresentationFormat>
  <Paragraphs>21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8" baseType="lpstr">
      <vt:lpstr>Arial</vt:lpstr>
      <vt:lpstr>Century Gothic</vt:lpstr>
      <vt:lpstr>Wingdings 3</vt:lpstr>
      <vt:lpstr>Sala de reuniones Ion</vt:lpstr>
      <vt:lpstr>MANTENIMIENTO CASAS COMUNALES, CANCHAS Y CEMENTERIOS</vt:lpstr>
      <vt:lpstr>LA MERCED</vt:lpstr>
      <vt:lpstr>LIMPIEZA DE CANCHAS DEPORTIVAS</vt:lpstr>
      <vt:lpstr>MANTENIMIENTO DE CEMENTERIO</vt:lpstr>
      <vt:lpstr>Presentación de PowerPoint</vt:lpstr>
      <vt:lpstr>LA NUBE</vt:lpstr>
      <vt:lpstr>MANTENIMIENTO DE LA CANCHA DE LA ESCARAMUZA</vt:lpstr>
      <vt:lpstr>MANTENIMIENTO DEL CEMENTERIO </vt:lpstr>
      <vt:lpstr>Presentación de PowerPoint</vt:lpstr>
      <vt:lpstr>EL BELÉN Pintado y baldeado de la casa comunal</vt:lpstr>
      <vt:lpstr>Presentación de PowerPoint</vt:lpstr>
      <vt:lpstr>SAN VICENTE</vt:lpstr>
      <vt:lpstr>BALDEADO DEL SALÓN PARROQUIAL</vt:lpstr>
      <vt:lpstr>LIMPIEZA Y PINTADO DE LA CANCHA</vt:lpstr>
      <vt:lpstr>MANTENIMIENTO DEL CEMENTERIO PARROQUIAL</vt:lpstr>
      <vt:lpstr>Presentación de PowerPoint</vt:lpstr>
      <vt:lpstr>LA DOLOROSA</vt:lpstr>
      <vt:lpstr>LIMPIEZA DE CANCHA DEPORTIVA</vt:lpstr>
      <vt:lpstr>SANTA TERESITA</vt:lpstr>
      <vt:lpstr>LIMPIEZA DE CANCHA DEPORTIVA Y CASA COMUNAL</vt:lpstr>
      <vt:lpstr>LA TINA ALTA</vt:lpstr>
      <vt:lpstr>LIMPIEZA DE CANCHA DEPORTIVA</vt:lpstr>
      <vt:lpstr>LA TINA BAJA</vt:lpstr>
      <vt:lpstr>GRACIAS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MANTENIMIENTO CASAS COMUNALES, CANCHAS Y CEMENTERIOS</dc:title>
  <dc:creator>Usuario</dc:creator>
  <cp:lastModifiedBy>USER</cp:lastModifiedBy>
  <cp:revision>30</cp:revision>
  <dcterms:created xsi:type="dcterms:W3CDTF">2024-05-16T20:25:03Z</dcterms:created>
  <dcterms:modified xsi:type="dcterms:W3CDTF">2025-07-09T20:19:26Z</dcterms:modified>
</cp:coreProperties>
</file>