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6" r:id="rId4"/>
  </p:sldMasterIdLst>
  <p:notesMasterIdLst>
    <p:notesMasterId r:id="rId33"/>
  </p:notesMasterIdLst>
  <p:handoutMasterIdLst>
    <p:handoutMasterId r:id="rId34"/>
  </p:handoutMasterIdLst>
  <p:sldIdLst>
    <p:sldId id="332" r:id="rId5"/>
    <p:sldId id="333" r:id="rId6"/>
    <p:sldId id="334" r:id="rId7"/>
    <p:sldId id="336" r:id="rId8"/>
    <p:sldId id="348" r:id="rId9"/>
    <p:sldId id="355" r:id="rId10"/>
    <p:sldId id="356" r:id="rId11"/>
    <p:sldId id="360" r:id="rId12"/>
    <p:sldId id="337" r:id="rId13"/>
    <p:sldId id="338" r:id="rId14"/>
    <p:sldId id="351" r:id="rId15"/>
    <p:sldId id="346" r:id="rId16"/>
    <p:sldId id="339" r:id="rId17"/>
    <p:sldId id="347" r:id="rId18"/>
    <p:sldId id="352" r:id="rId19"/>
    <p:sldId id="353" r:id="rId20"/>
    <p:sldId id="354" r:id="rId21"/>
    <p:sldId id="340" r:id="rId22"/>
    <p:sldId id="358" r:id="rId23"/>
    <p:sldId id="344" r:id="rId24"/>
    <p:sldId id="350" r:id="rId25"/>
    <p:sldId id="349" r:id="rId26"/>
    <p:sldId id="357" r:id="rId27"/>
    <p:sldId id="361" r:id="rId28"/>
    <p:sldId id="359" r:id="rId29"/>
    <p:sldId id="362" r:id="rId30"/>
    <p:sldId id="363" r:id="rId31"/>
    <p:sldId id="34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1C3E8D-EAEC-497F-92D6-2D087FC437F1}" v="245" dt="2024-04-25T18:20:23.962"/>
  </p1510:revLst>
</p1510:revInfo>
</file>

<file path=ppt/tableStyles.xml><?xml version="1.0" encoding="utf-8"?>
<a:tblStyleLst xmlns:a="http://schemas.openxmlformats.org/drawingml/2006/main" def="{C083E6E3-FA7D-4D7B-A595-EF9225AFEA82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113" autoAdjust="0"/>
  </p:normalViewPr>
  <p:slideViewPr>
    <p:cSldViewPr snapToGrid="0">
      <p:cViewPr varScale="1">
        <p:scale>
          <a:sx n="60" d="100"/>
          <a:sy n="60" d="100"/>
        </p:scale>
        <p:origin x="114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4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h Garzon" userId="94e871c63b3734dc" providerId="LiveId" clId="{C21C3E8D-EAEC-497F-92D6-2D087FC437F1}"/>
    <pc:docChg chg="undo custSel addSld delSld modSld">
      <pc:chgData name="Janeth Garzon" userId="94e871c63b3734dc" providerId="LiveId" clId="{C21C3E8D-EAEC-497F-92D6-2D087FC437F1}" dt="2024-04-25T18:22:38.917" v="3116" actId="26606"/>
      <pc:docMkLst>
        <pc:docMk/>
      </pc:docMkLst>
      <pc:sldChg chg="addSp delSp modSp mod">
        <pc:chgData name="Janeth Garzon" userId="94e871c63b3734dc" providerId="LiveId" clId="{C21C3E8D-EAEC-497F-92D6-2D087FC437F1}" dt="2024-04-25T16:08:30.954" v="3061" actId="113"/>
        <pc:sldMkLst>
          <pc:docMk/>
          <pc:sldMk cId="2922288996" sldId="332"/>
        </pc:sldMkLst>
        <pc:spChg chg="add del mod">
          <ac:chgData name="Janeth Garzon" userId="94e871c63b3734dc" providerId="LiveId" clId="{C21C3E8D-EAEC-497F-92D6-2D087FC437F1}" dt="2024-04-09T14:28:49.645" v="685" actId="931"/>
          <ac:spMkLst>
            <pc:docMk/>
            <pc:sldMk cId="2922288996" sldId="332"/>
            <ac:spMk id="3" creationId="{7B2F91AE-9CFA-7B1E-BF97-61753C2E1F27}"/>
          </ac:spMkLst>
        </pc:spChg>
        <pc:spChg chg="mod ord">
          <ac:chgData name="Janeth Garzon" userId="94e871c63b3734dc" providerId="LiveId" clId="{C21C3E8D-EAEC-497F-92D6-2D087FC437F1}" dt="2024-04-25T16:08:30.954" v="3061" actId="113"/>
          <ac:spMkLst>
            <pc:docMk/>
            <pc:sldMk cId="2922288996" sldId="332"/>
            <ac:spMk id="4" creationId="{499D8326-B701-CBE8-39AA-6C700DA49CE4}"/>
          </ac:spMkLst>
        </pc:spChg>
        <pc:spChg chg="add del">
          <ac:chgData name="Janeth Garzon" userId="94e871c63b3734dc" providerId="LiveId" clId="{C21C3E8D-EAEC-497F-92D6-2D087FC437F1}" dt="2024-04-09T14:29:57.311" v="706" actId="26606"/>
          <ac:spMkLst>
            <pc:docMk/>
            <pc:sldMk cId="2922288996" sldId="332"/>
            <ac:spMk id="17" creationId="{33E93247-6229-44AB-A550-739E971E690B}"/>
          </ac:spMkLst>
        </pc:spChg>
        <pc:spChg chg="add del">
          <ac:chgData name="Janeth Garzon" userId="94e871c63b3734dc" providerId="LiveId" clId="{C21C3E8D-EAEC-497F-92D6-2D087FC437F1}" dt="2024-04-09T14:29:13.796" v="687" actId="26606"/>
          <ac:spMkLst>
            <pc:docMk/>
            <pc:sldMk cId="2922288996" sldId="332"/>
            <ac:spMk id="30" creationId="{33E93247-6229-44AB-A550-739E971E690B}"/>
          </ac:spMkLst>
        </pc:spChg>
        <pc:spChg chg="add del">
          <ac:chgData name="Janeth Garzon" userId="94e871c63b3734dc" providerId="LiveId" clId="{C21C3E8D-EAEC-497F-92D6-2D087FC437F1}" dt="2024-04-09T14:29:13.796" v="687" actId="26606"/>
          <ac:spMkLst>
            <pc:docMk/>
            <pc:sldMk cId="2922288996" sldId="332"/>
            <ac:spMk id="32" creationId="{6BB6B482-ACCA-4938-8AEA-49D525C17221}"/>
          </ac:spMkLst>
        </pc:spChg>
        <pc:spChg chg="add del">
          <ac:chgData name="Janeth Garzon" userId="94e871c63b3734dc" providerId="LiveId" clId="{C21C3E8D-EAEC-497F-92D6-2D087FC437F1}" dt="2024-04-09T14:29:16.799" v="689" actId="26606"/>
          <ac:spMkLst>
            <pc:docMk/>
            <pc:sldMk cId="2922288996" sldId="332"/>
            <ac:spMk id="38" creationId="{33E93247-6229-44AB-A550-739E971E690B}"/>
          </ac:spMkLst>
        </pc:spChg>
        <pc:spChg chg="add del">
          <ac:chgData name="Janeth Garzon" userId="94e871c63b3734dc" providerId="LiveId" clId="{C21C3E8D-EAEC-497F-92D6-2D087FC437F1}" dt="2024-04-09T14:29:19.792" v="691" actId="26606"/>
          <ac:spMkLst>
            <pc:docMk/>
            <pc:sldMk cId="2922288996" sldId="332"/>
            <ac:spMk id="44" creationId="{33E93247-6229-44AB-A550-739E971E690B}"/>
          </ac:spMkLst>
        </pc:spChg>
        <pc:spChg chg="add del">
          <ac:chgData name="Janeth Garzon" userId="94e871c63b3734dc" providerId="LiveId" clId="{C21C3E8D-EAEC-497F-92D6-2D087FC437F1}" dt="2024-04-09T14:29:19.792" v="691" actId="26606"/>
          <ac:spMkLst>
            <pc:docMk/>
            <pc:sldMk cId="2922288996" sldId="332"/>
            <ac:spMk id="45" creationId="{6BB6B482-ACCA-4938-8AEA-49D525C17221}"/>
          </ac:spMkLst>
        </pc:spChg>
        <pc:spChg chg="add del">
          <ac:chgData name="Janeth Garzon" userId="94e871c63b3734dc" providerId="LiveId" clId="{C21C3E8D-EAEC-497F-92D6-2D087FC437F1}" dt="2024-04-09T14:29:22.680" v="693" actId="26606"/>
          <ac:spMkLst>
            <pc:docMk/>
            <pc:sldMk cId="2922288996" sldId="332"/>
            <ac:spMk id="50" creationId="{33E93247-6229-44AB-A550-739E971E690B}"/>
          </ac:spMkLst>
        </pc:spChg>
        <pc:spChg chg="add del">
          <ac:chgData name="Janeth Garzon" userId="94e871c63b3734dc" providerId="LiveId" clId="{C21C3E8D-EAEC-497F-92D6-2D087FC437F1}" dt="2024-04-09T14:29:22.680" v="693" actId="26606"/>
          <ac:spMkLst>
            <pc:docMk/>
            <pc:sldMk cId="2922288996" sldId="332"/>
            <ac:spMk id="52" creationId="{D21F66AB-6D67-4C86-A415-0B6E4EEC5ABA}"/>
          </ac:spMkLst>
        </pc:spChg>
        <pc:spChg chg="add del">
          <ac:chgData name="Janeth Garzon" userId="94e871c63b3734dc" providerId="LiveId" clId="{C21C3E8D-EAEC-497F-92D6-2D087FC437F1}" dt="2024-04-09T14:29:24.271" v="695" actId="26606"/>
          <ac:spMkLst>
            <pc:docMk/>
            <pc:sldMk cId="2922288996" sldId="332"/>
            <ac:spMk id="57" creationId="{33E93247-6229-44AB-A550-739E971E690B}"/>
          </ac:spMkLst>
        </pc:spChg>
        <pc:spChg chg="add del">
          <ac:chgData name="Janeth Garzon" userId="94e871c63b3734dc" providerId="LiveId" clId="{C21C3E8D-EAEC-497F-92D6-2D087FC437F1}" dt="2024-04-09T14:29:34.519" v="697" actId="26606"/>
          <ac:spMkLst>
            <pc:docMk/>
            <pc:sldMk cId="2922288996" sldId="332"/>
            <ac:spMk id="63" creationId="{33E93247-6229-44AB-A550-739E971E690B}"/>
          </ac:spMkLst>
        </pc:spChg>
        <pc:spChg chg="add del">
          <ac:chgData name="Janeth Garzon" userId="94e871c63b3734dc" providerId="LiveId" clId="{C21C3E8D-EAEC-497F-92D6-2D087FC437F1}" dt="2024-04-09T14:29:34.519" v="697" actId="26606"/>
          <ac:spMkLst>
            <pc:docMk/>
            <pc:sldMk cId="2922288996" sldId="332"/>
            <ac:spMk id="64" creationId="{6BB6B482-ACCA-4938-8AEA-49D525C17221}"/>
          </ac:spMkLst>
        </pc:spChg>
        <pc:spChg chg="add del">
          <ac:chgData name="Janeth Garzon" userId="94e871c63b3734dc" providerId="LiveId" clId="{C21C3E8D-EAEC-497F-92D6-2D087FC437F1}" dt="2024-04-09T14:29:37.079" v="699" actId="26606"/>
          <ac:spMkLst>
            <pc:docMk/>
            <pc:sldMk cId="2922288996" sldId="332"/>
            <ac:spMk id="69" creationId="{0EECA69B-4C2A-7F31-8019-E90DB3BD49CB}"/>
          </ac:spMkLst>
        </pc:spChg>
        <pc:spChg chg="add del">
          <ac:chgData name="Janeth Garzon" userId="94e871c63b3734dc" providerId="LiveId" clId="{C21C3E8D-EAEC-497F-92D6-2D087FC437F1}" dt="2024-04-09T14:29:37.079" v="699" actId="26606"/>
          <ac:spMkLst>
            <pc:docMk/>
            <pc:sldMk cId="2922288996" sldId="332"/>
            <ac:spMk id="70" creationId="{857DEAC1-B3AA-6569-0A44-A191DF2F3C67}"/>
          </ac:spMkLst>
        </pc:spChg>
        <pc:spChg chg="add del">
          <ac:chgData name="Janeth Garzon" userId="94e871c63b3734dc" providerId="LiveId" clId="{C21C3E8D-EAEC-497F-92D6-2D087FC437F1}" dt="2024-04-09T14:29:45.041" v="701" actId="26606"/>
          <ac:spMkLst>
            <pc:docMk/>
            <pc:sldMk cId="2922288996" sldId="332"/>
            <ac:spMk id="74" creationId="{60E52DF2-6802-459B-AC2A-AF976DEB1DAB}"/>
          </ac:spMkLst>
        </pc:spChg>
        <pc:spChg chg="add del">
          <ac:chgData name="Janeth Garzon" userId="94e871c63b3734dc" providerId="LiveId" clId="{C21C3E8D-EAEC-497F-92D6-2D087FC437F1}" dt="2024-04-09T14:29:51.122" v="703" actId="26606"/>
          <ac:spMkLst>
            <pc:docMk/>
            <pc:sldMk cId="2922288996" sldId="332"/>
            <ac:spMk id="79" creationId="{33E93247-6229-44AB-A550-739E971E690B}"/>
          </ac:spMkLst>
        </pc:spChg>
        <pc:spChg chg="add del">
          <ac:chgData name="Janeth Garzon" userId="94e871c63b3734dc" providerId="LiveId" clId="{C21C3E8D-EAEC-497F-92D6-2D087FC437F1}" dt="2024-04-09T14:29:51.122" v="703" actId="26606"/>
          <ac:spMkLst>
            <pc:docMk/>
            <pc:sldMk cId="2922288996" sldId="332"/>
            <ac:spMk id="80" creationId="{A5D67320-FCFD-4931-AAF7-C6C853329C7F}"/>
          </ac:spMkLst>
        </pc:spChg>
        <pc:spChg chg="add del">
          <ac:chgData name="Janeth Garzon" userId="94e871c63b3734dc" providerId="LiveId" clId="{C21C3E8D-EAEC-497F-92D6-2D087FC437F1}" dt="2024-04-09T14:29:57.311" v="705" actId="26606"/>
          <ac:spMkLst>
            <pc:docMk/>
            <pc:sldMk cId="2922288996" sldId="332"/>
            <ac:spMk id="85" creationId="{33E93247-6229-44AB-A550-739E971E690B}"/>
          </ac:spMkLst>
        </pc:spChg>
        <pc:spChg chg="add">
          <ac:chgData name="Janeth Garzon" userId="94e871c63b3734dc" providerId="LiveId" clId="{C21C3E8D-EAEC-497F-92D6-2D087FC437F1}" dt="2024-04-09T14:29:57.311" v="706" actId="26606"/>
          <ac:spMkLst>
            <pc:docMk/>
            <pc:sldMk cId="2922288996" sldId="332"/>
            <ac:spMk id="90" creationId="{33E93247-6229-44AB-A550-739E971E690B}"/>
          </ac:spMkLst>
        </pc:spChg>
        <pc:spChg chg="add">
          <ac:chgData name="Janeth Garzon" userId="94e871c63b3734dc" providerId="LiveId" clId="{C21C3E8D-EAEC-497F-92D6-2D087FC437F1}" dt="2024-04-09T14:29:57.311" v="706" actId="26606"/>
          <ac:spMkLst>
            <pc:docMk/>
            <pc:sldMk cId="2922288996" sldId="332"/>
            <ac:spMk id="91" creationId="{6BB6B482-ACCA-4938-8AEA-49D525C17221}"/>
          </ac:spMkLst>
        </pc:spChg>
        <pc:picChg chg="add mod">
          <ac:chgData name="Janeth Garzon" userId="94e871c63b3734dc" providerId="LiveId" clId="{C21C3E8D-EAEC-497F-92D6-2D087FC437F1}" dt="2024-04-09T14:29:57.311" v="706" actId="26606"/>
          <ac:picMkLst>
            <pc:docMk/>
            <pc:sldMk cId="2922288996" sldId="332"/>
            <ac:picMk id="6" creationId="{F0A190AE-C3F9-A104-C453-EBB9D20AD5F2}"/>
          </ac:picMkLst>
        </pc:picChg>
        <pc:picChg chg="del">
          <ac:chgData name="Janeth Garzon" userId="94e871c63b3734dc" providerId="LiveId" clId="{C21C3E8D-EAEC-497F-92D6-2D087FC437F1}" dt="2024-04-09T14:28:38.030" v="684" actId="478"/>
          <ac:picMkLst>
            <pc:docMk/>
            <pc:sldMk cId="2922288996" sldId="332"/>
            <ac:picMk id="8" creationId="{975CC0D6-B1DF-FCDA-F41E-56F7EFA2D49B}"/>
          </ac:picMkLst>
        </pc:picChg>
        <pc:cxnChg chg="add del">
          <ac:chgData name="Janeth Garzon" userId="94e871c63b3734dc" providerId="LiveId" clId="{C21C3E8D-EAEC-497F-92D6-2D087FC437F1}" dt="2024-04-09T14:29:57.311" v="706" actId="26606"/>
          <ac:cxnSpMkLst>
            <pc:docMk/>
            <pc:sldMk cId="2922288996" sldId="332"/>
            <ac:cxnSpMk id="13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57.311" v="706" actId="26606"/>
          <ac:cxnSpMkLst>
            <pc:docMk/>
            <pc:sldMk cId="2922288996" sldId="332"/>
            <ac:cxnSpMk id="15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57.311" v="706" actId="26606"/>
          <ac:cxnSpMkLst>
            <pc:docMk/>
            <pc:sldMk cId="2922288996" sldId="332"/>
            <ac:cxnSpMk id="19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57.311" v="706" actId="26606"/>
          <ac:cxnSpMkLst>
            <pc:docMk/>
            <pc:sldMk cId="2922288996" sldId="332"/>
            <ac:cxnSpMk id="21" creationId="{D7CC41EB-2D81-4303-9171-6401B388BA35}"/>
          </ac:cxnSpMkLst>
        </pc:cxnChg>
        <pc:cxnChg chg="add del">
          <ac:chgData name="Janeth Garzon" userId="94e871c63b3734dc" providerId="LiveId" clId="{C21C3E8D-EAEC-497F-92D6-2D087FC437F1}" dt="2024-04-09T14:29:13.796" v="687" actId="26606"/>
          <ac:cxnSpMkLst>
            <pc:docMk/>
            <pc:sldMk cId="2922288996" sldId="332"/>
            <ac:cxnSpMk id="26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13.796" v="687" actId="26606"/>
          <ac:cxnSpMkLst>
            <pc:docMk/>
            <pc:sldMk cId="2922288996" sldId="332"/>
            <ac:cxnSpMk id="28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13.796" v="687" actId="26606"/>
          <ac:cxnSpMkLst>
            <pc:docMk/>
            <pc:sldMk cId="2922288996" sldId="332"/>
            <ac:cxnSpMk id="34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16.799" v="689" actId="26606"/>
          <ac:cxnSpMkLst>
            <pc:docMk/>
            <pc:sldMk cId="2922288996" sldId="332"/>
            <ac:cxnSpMk id="36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16.799" v="689" actId="26606"/>
          <ac:cxnSpMkLst>
            <pc:docMk/>
            <pc:sldMk cId="2922288996" sldId="332"/>
            <ac:cxnSpMk id="37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16.799" v="689" actId="26606"/>
          <ac:cxnSpMkLst>
            <pc:docMk/>
            <pc:sldMk cId="2922288996" sldId="332"/>
            <ac:cxnSpMk id="39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16.799" v="689" actId="26606"/>
          <ac:cxnSpMkLst>
            <pc:docMk/>
            <pc:sldMk cId="2922288996" sldId="332"/>
            <ac:cxnSpMk id="40" creationId="{4BF2B36B-4D1C-9E0A-B17B-23D805AECA9B}"/>
          </ac:cxnSpMkLst>
        </pc:cxnChg>
        <pc:cxnChg chg="add del">
          <ac:chgData name="Janeth Garzon" userId="94e871c63b3734dc" providerId="LiveId" clId="{C21C3E8D-EAEC-497F-92D6-2D087FC437F1}" dt="2024-04-09T14:29:19.792" v="691" actId="26606"/>
          <ac:cxnSpMkLst>
            <pc:docMk/>
            <pc:sldMk cId="2922288996" sldId="332"/>
            <ac:cxnSpMk id="42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19.792" v="691" actId="26606"/>
          <ac:cxnSpMkLst>
            <pc:docMk/>
            <pc:sldMk cId="2922288996" sldId="332"/>
            <ac:cxnSpMk id="43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19.792" v="691" actId="26606"/>
          <ac:cxnSpMkLst>
            <pc:docMk/>
            <pc:sldMk cId="2922288996" sldId="332"/>
            <ac:cxnSpMk id="46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22.680" v="693" actId="26606"/>
          <ac:cxnSpMkLst>
            <pc:docMk/>
            <pc:sldMk cId="2922288996" sldId="332"/>
            <ac:cxnSpMk id="48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22.680" v="693" actId="26606"/>
          <ac:cxnSpMkLst>
            <pc:docMk/>
            <pc:sldMk cId="2922288996" sldId="332"/>
            <ac:cxnSpMk id="49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22.680" v="693" actId="26606"/>
          <ac:cxnSpMkLst>
            <pc:docMk/>
            <pc:sldMk cId="2922288996" sldId="332"/>
            <ac:cxnSpMk id="51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22.680" v="693" actId="26606"/>
          <ac:cxnSpMkLst>
            <pc:docMk/>
            <pc:sldMk cId="2922288996" sldId="332"/>
            <ac:cxnSpMk id="53" creationId="{0B66F5E1-B07D-4718-F4B4-5FCE4B7E8F44}"/>
          </ac:cxnSpMkLst>
        </pc:cxnChg>
        <pc:cxnChg chg="add del">
          <ac:chgData name="Janeth Garzon" userId="94e871c63b3734dc" providerId="LiveId" clId="{C21C3E8D-EAEC-497F-92D6-2D087FC437F1}" dt="2024-04-09T14:29:24.271" v="695" actId="26606"/>
          <ac:cxnSpMkLst>
            <pc:docMk/>
            <pc:sldMk cId="2922288996" sldId="332"/>
            <ac:cxnSpMk id="55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24.271" v="695" actId="26606"/>
          <ac:cxnSpMkLst>
            <pc:docMk/>
            <pc:sldMk cId="2922288996" sldId="332"/>
            <ac:cxnSpMk id="56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24.271" v="695" actId="26606"/>
          <ac:cxnSpMkLst>
            <pc:docMk/>
            <pc:sldMk cId="2922288996" sldId="332"/>
            <ac:cxnSpMk id="58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24.271" v="695" actId="26606"/>
          <ac:cxnSpMkLst>
            <pc:docMk/>
            <pc:sldMk cId="2922288996" sldId="332"/>
            <ac:cxnSpMk id="59" creationId="{4BF2B36B-4D1C-9E0A-B17B-23D805AECA9B}"/>
          </ac:cxnSpMkLst>
        </pc:cxnChg>
        <pc:cxnChg chg="add del">
          <ac:chgData name="Janeth Garzon" userId="94e871c63b3734dc" providerId="LiveId" clId="{C21C3E8D-EAEC-497F-92D6-2D087FC437F1}" dt="2024-04-09T14:29:34.519" v="697" actId="26606"/>
          <ac:cxnSpMkLst>
            <pc:docMk/>
            <pc:sldMk cId="2922288996" sldId="332"/>
            <ac:cxnSpMk id="61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34.519" v="697" actId="26606"/>
          <ac:cxnSpMkLst>
            <pc:docMk/>
            <pc:sldMk cId="2922288996" sldId="332"/>
            <ac:cxnSpMk id="62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34.519" v="697" actId="26606"/>
          <ac:cxnSpMkLst>
            <pc:docMk/>
            <pc:sldMk cId="2922288996" sldId="332"/>
            <ac:cxnSpMk id="65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37.079" v="699" actId="26606"/>
          <ac:cxnSpMkLst>
            <pc:docMk/>
            <pc:sldMk cId="2922288996" sldId="332"/>
            <ac:cxnSpMk id="67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37.079" v="699" actId="26606"/>
          <ac:cxnSpMkLst>
            <pc:docMk/>
            <pc:sldMk cId="2922288996" sldId="332"/>
            <ac:cxnSpMk id="68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45.041" v="701" actId="26606"/>
          <ac:cxnSpMkLst>
            <pc:docMk/>
            <pc:sldMk cId="2922288996" sldId="332"/>
            <ac:cxnSpMk id="72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45.041" v="701" actId="26606"/>
          <ac:cxnSpMkLst>
            <pc:docMk/>
            <pc:sldMk cId="2922288996" sldId="332"/>
            <ac:cxnSpMk id="73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45.041" v="701" actId="26606"/>
          <ac:cxnSpMkLst>
            <pc:docMk/>
            <pc:sldMk cId="2922288996" sldId="332"/>
            <ac:cxnSpMk id="75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51.122" v="703" actId="26606"/>
          <ac:cxnSpMkLst>
            <pc:docMk/>
            <pc:sldMk cId="2922288996" sldId="332"/>
            <ac:cxnSpMk id="77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51.122" v="703" actId="26606"/>
          <ac:cxnSpMkLst>
            <pc:docMk/>
            <pc:sldMk cId="2922288996" sldId="332"/>
            <ac:cxnSpMk id="78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51.122" v="703" actId="26606"/>
          <ac:cxnSpMkLst>
            <pc:docMk/>
            <pc:sldMk cId="2922288996" sldId="332"/>
            <ac:cxnSpMk id="81" creationId="{EE2E603F-4A95-4FE8-BB06-211DFD75DBEF}"/>
          </ac:cxnSpMkLst>
        </pc:cxnChg>
        <pc:cxnChg chg="add del">
          <ac:chgData name="Janeth Garzon" userId="94e871c63b3734dc" providerId="LiveId" clId="{C21C3E8D-EAEC-497F-92D6-2D087FC437F1}" dt="2024-04-09T14:29:57.311" v="705" actId="26606"/>
          <ac:cxnSpMkLst>
            <pc:docMk/>
            <pc:sldMk cId="2922288996" sldId="332"/>
            <ac:cxnSpMk id="83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29:57.311" v="705" actId="26606"/>
          <ac:cxnSpMkLst>
            <pc:docMk/>
            <pc:sldMk cId="2922288996" sldId="332"/>
            <ac:cxnSpMk id="84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29:57.311" v="705" actId="26606"/>
          <ac:cxnSpMkLst>
            <pc:docMk/>
            <pc:sldMk cId="2922288996" sldId="332"/>
            <ac:cxnSpMk id="86" creationId="{EE2E603F-4A95-4FE8-BB06-211DFD75DBEF}"/>
          </ac:cxnSpMkLst>
        </pc:cxnChg>
        <pc:cxnChg chg="add">
          <ac:chgData name="Janeth Garzon" userId="94e871c63b3734dc" providerId="LiveId" clId="{C21C3E8D-EAEC-497F-92D6-2D087FC437F1}" dt="2024-04-09T14:29:57.311" v="706" actId="26606"/>
          <ac:cxnSpMkLst>
            <pc:docMk/>
            <pc:sldMk cId="2922288996" sldId="332"/>
            <ac:cxnSpMk id="88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9T14:29:57.311" v="706" actId="26606"/>
          <ac:cxnSpMkLst>
            <pc:docMk/>
            <pc:sldMk cId="2922288996" sldId="332"/>
            <ac:cxnSpMk id="89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9T14:29:57.311" v="706" actId="26606"/>
          <ac:cxnSpMkLst>
            <pc:docMk/>
            <pc:sldMk cId="2922288996" sldId="332"/>
            <ac:cxnSpMk id="92" creationId="{EE2E603F-4A95-4FE8-BB06-211DFD75DBEF}"/>
          </ac:cxnSpMkLst>
        </pc:cxnChg>
      </pc:sldChg>
      <pc:sldChg chg="addSp delSp modSp mod">
        <pc:chgData name="Janeth Garzon" userId="94e871c63b3734dc" providerId="LiveId" clId="{C21C3E8D-EAEC-497F-92D6-2D087FC437F1}" dt="2024-04-09T14:31:41.513" v="707" actId="26606"/>
        <pc:sldMkLst>
          <pc:docMk/>
          <pc:sldMk cId="918817140" sldId="333"/>
        </pc:sldMkLst>
        <pc:spChg chg="mod">
          <ac:chgData name="Janeth Garzon" userId="94e871c63b3734dc" providerId="LiveId" clId="{C21C3E8D-EAEC-497F-92D6-2D087FC437F1}" dt="2024-04-09T14:31:41.513" v="707" actId="26606"/>
          <ac:spMkLst>
            <pc:docMk/>
            <pc:sldMk cId="918817140" sldId="333"/>
            <ac:spMk id="2" creationId="{DA128192-0728-892D-258C-A8F14C65D606}"/>
          </ac:spMkLst>
        </pc:spChg>
        <pc:spChg chg="mod">
          <ac:chgData name="Janeth Garzon" userId="94e871c63b3734dc" providerId="LiveId" clId="{C21C3E8D-EAEC-497F-92D6-2D087FC437F1}" dt="2024-04-09T14:31:41.513" v="707" actId="26606"/>
          <ac:spMkLst>
            <pc:docMk/>
            <pc:sldMk cId="918817140" sldId="333"/>
            <ac:spMk id="3" creationId="{408BEF5F-00BC-5BA7-C0E2-94A5C1FC0D29}"/>
          </ac:spMkLst>
        </pc:spChg>
        <pc:spChg chg="del">
          <ac:chgData name="Janeth Garzon" userId="94e871c63b3734dc" providerId="LiveId" clId="{C21C3E8D-EAEC-497F-92D6-2D087FC437F1}" dt="2024-04-09T14:31:41.513" v="707" actId="26606"/>
          <ac:spMkLst>
            <pc:docMk/>
            <pc:sldMk cId="918817140" sldId="333"/>
            <ac:spMk id="14" creationId="{F68B2C62-7648-4430-90D5-AE0F252AF113}"/>
          </ac:spMkLst>
        </pc:spChg>
        <pc:spChg chg="add">
          <ac:chgData name="Janeth Garzon" userId="94e871c63b3734dc" providerId="LiveId" clId="{C21C3E8D-EAEC-497F-92D6-2D087FC437F1}" dt="2024-04-09T14:31:41.513" v="707" actId="26606"/>
          <ac:spMkLst>
            <pc:docMk/>
            <pc:sldMk cId="918817140" sldId="333"/>
            <ac:spMk id="25" creationId="{33E93247-6229-44AB-A550-739E971E690B}"/>
          </ac:spMkLst>
        </pc:spChg>
        <pc:spChg chg="add">
          <ac:chgData name="Janeth Garzon" userId="94e871c63b3734dc" providerId="LiveId" clId="{C21C3E8D-EAEC-497F-92D6-2D087FC437F1}" dt="2024-04-09T14:31:41.513" v="707" actId="26606"/>
          <ac:spMkLst>
            <pc:docMk/>
            <pc:sldMk cId="918817140" sldId="333"/>
            <ac:spMk id="27" creationId="{6BB6B482-ACCA-4938-8AEA-49D525C17221}"/>
          </ac:spMkLst>
        </pc:spChg>
        <pc:cxnChg chg="del">
          <ac:chgData name="Janeth Garzon" userId="94e871c63b3734dc" providerId="LiveId" clId="{C21C3E8D-EAEC-497F-92D6-2D087FC437F1}" dt="2024-04-09T14:31:41.513" v="707" actId="26606"/>
          <ac:cxnSpMkLst>
            <pc:docMk/>
            <pc:sldMk cId="918817140" sldId="333"/>
            <ac:cxnSpMk id="10" creationId="{F64F9B95-9045-48D2-B9F3-2927E98F54AA}"/>
          </ac:cxnSpMkLst>
        </pc:cxnChg>
        <pc:cxnChg chg="del">
          <ac:chgData name="Janeth Garzon" userId="94e871c63b3734dc" providerId="LiveId" clId="{C21C3E8D-EAEC-497F-92D6-2D087FC437F1}" dt="2024-04-09T14:31:41.513" v="707" actId="26606"/>
          <ac:cxnSpMkLst>
            <pc:docMk/>
            <pc:sldMk cId="918817140" sldId="333"/>
            <ac:cxnSpMk id="12" creationId="{085AA86F-6A4D-4BCB-A045-D992CDC2959B}"/>
          </ac:cxnSpMkLst>
        </pc:cxnChg>
        <pc:cxnChg chg="del">
          <ac:chgData name="Janeth Garzon" userId="94e871c63b3734dc" providerId="LiveId" clId="{C21C3E8D-EAEC-497F-92D6-2D087FC437F1}" dt="2024-04-09T14:31:41.513" v="707" actId="26606"/>
          <ac:cxnSpMkLst>
            <pc:docMk/>
            <pc:sldMk cId="918817140" sldId="333"/>
            <ac:cxnSpMk id="16" creationId="{4BFD5B9F-5FB6-467D-83D5-DF82F1907354}"/>
          </ac:cxnSpMkLst>
        </pc:cxnChg>
        <pc:cxnChg chg="add">
          <ac:chgData name="Janeth Garzon" userId="94e871c63b3734dc" providerId="LiveId" clId="{C21C3E8D-EAEC-497F-92D6-2D087FC437F1}" dt="2024-04-09T14:31:41.513" v="707" actId="26606"/>
          <ac:cxnSpMkLst>
            <pc:docMk/>
            <pc:sldMk cId="918817140" sldId="333"/>
            <ac:cxnSpMk id="21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9T14:31:41.513" v="707" actId="26606"/>
          <ac:cxnSpMkLst>
            <pc:docMk/>
            <pc:sldMk cId="918817140" sldId="333"/>
            <ac:cxnSpMk id="23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9T14:31:41.513" v="707" actId="26606"/>
          <ac:cxnSpMkLst>
            <pc:docMk/>
            <pc:sldMk cId="918817140" sldId="333"/>
            <ac:cxnSpMk id="29" creationId="{EE2E603F-4A95-4FE8-BB06-211DFD75DBEF}"/>
          </ac:cxnSpMkLst>
        </pc:cxnChg>
      </pc:sldChg>
      <pc:sldChg chg="modSp mod">
        <pc:chgData name="Janeth Garzon" userId="94e871c63b3734dc" providerId="LiveId" clId="{C21C3E8D-EAEC-497F-92D6-2D087FC437F1}" dt="2024-04-25T18:19:41.547" v="3108" actId="20577"/>
        <pc:sldMkLst>
          <pc:docMk/>
          <pc:sldMk cId="3250560684" sldId="334"/>
        </pc:sldMkLst>
        <pc:spChg chg="mod">
          <ac:chgData name="Janeth Garzon" userId="94e871c63b3734dc" providerId="LiveId" clId="{C21C3E8D-EAEC-497F-92D6-2D087FC437F1}" dt="2024-04-25T18:19:41.547" v="3108" actId="20577"/>
          <ac:spMkLst>
            <pc:docMk/>
            <pc:sldMk cId="3250560684" sldId="334"/>
            <ac:spMk id="8" creationId="{10417AF4-08C0-FC51-8823-C041945D63A4}"/>
          </ac:spMkLst>
        </pc:spChg>
      </pc:sldChg>
      <pc:sldChg chg="modSp mod modAnim">
        <pc:chgData name="Janeth Garzon" userId="94e871c63b3734dc" providerId="LiveId" clId="{C21C3E8D-EAEC-497F-92D6-2D087FC437F1}" dt="2024-04-09T14:21:45.728" v="674" actId="20577"/>
        <pc:sldMkLst>
          <pc:docMk/>
          <pc:sldMk cId="1889560571" sldId="336"/>
        </pc:sldMkLst>
        <pc:spChg chg="mod">
          <ac:chgData name="Janeth Garzon" userId="94e871c63b3734dc" providerId="LiveId" clId="{C21C3E8D-EAEC-497F-92D6-2D087FC437F1}" dt="2024-04-09T14:21:45.728" v="674" actId="20577"/>
          <ac:spMkLst>
            <pc:docMk/>
            <pc:sldMk cId="1889560571" sldId="336"/>
            <ac:spMk id="23" creationId="{D5FF0C52-0A5C-D2E2-6605-0DCC0E0DCE6C}"/>
          </ac:spMkLst>
        </pc:spChg>
      </pc:sldChg>
      <pc:sldChg chg="modSp mod">
        <pc:chgData name="Janeth Garzon" userId="94e871c63b3734dc" providerId="LiveId" clId="{C21C3E8D-EAEC-497F-92D6-2D087FC437F1}" dt="2024-04-25T14:43:41.626" v="2584" actId="20577"/>
        <pc:sldMkLst>
          <pc:docMk/>
          <pc:sldMk cId="209861386" sldId="338"/>
        </pc:sldMkLst>
        <pc:spChg chg="mod">
          <ac:chgData name="Janeth Garzon" userId="94e871c63b3734dc" providerId="LiveId" clId="{C21C3E8D-EAEC-497F-92D6-2D087FC437F1}" dt="2024-04-25T14:43:41.626" v="2584" actId="20577"/>
          <ac:spMkLst>
            <pc:docMk/>
            <pc:sldMk cId="209861386" sldId="338"/>
            <ac:spMk id="9" creationId="{6777958E-E73E-C5A9-C0E3-3DD9808453DB}"/>
          </ac:spMkLst>
        </pc:spChg>
      </pc:sldChg>
      <pc:sldChg chg="addSp delSp modSp mod">
        <pc:chgData name="Janeth Garzon" userId="94e871c63b3734dc" providerId="LiveId" clId="{C21C3E8D-EAEC-497F-92D6-2D087FC437F1}" dt="2024-04-09T15:21:10.258" v="1993" actId="20577"/>
        <pc:sldMkLst>
          <pc:docMk/>
          <pc:sldMk cId="2656198574" sldId="339"/>
        </pc:sldMkLst>
        <pc:spChg chg="del mod">
          <ac:chgData name="Janeth Garzon" userId="94e871c63b3734dc" providerId="LiveId" clId="{C21C3E8D-EAEC-497F-92D6-2D087FC437F1}" dt="2024-04-08T21:31:06.400" v="399" actId="478"/>
          <ac:spMkLst>
            <pc:docMk/>
            <pc:sldMk cId="2656198574" sldId="339"/>
            <ac:spMk id="2" creationId="{53F9FE95-42FD-9AB0-913D-DFE3A18AFAE9}"/>
          </ac:spMkLst>
        </pc:spChg>
        <pc:spChg chg="mod">
          <ac:chgData name="Janeth Garzon" userId="94e871c63b3734dc" providerId="LiveId" clId="{C21C3E8D-EAEC-497F-92D6-2D087FC437F1}" dt="2024-04-09T15:21:10.258" v="1993" actId="20577"/>
          <ac:spMkLst>
            <pc:docMk/>
            <pc:sldMk cId="2656198574" sldId="339"/>
            <ac:spMk id="4" creationId="{85DD9D89-0B97-5577-308E-9F320E5DC495}"/>
          </ac:spMkLst>
        </pc:spChg>
        <pc:spChg chg="del mod">
          <ac:chgData name="Janeth Garzon" userId="94e871c63b3734dc" providerId="LiveId" clId="{C21C3E8D-EAEC-497F-92D6-2D087FC437F1}" dt="2024-04-08T21:31:29.931" v="402" actId="478"/>
          <ac:spMkLst>
            <pc:docMk/>
            <pc:sldMk cId="2656198574" sldId="339"/>
            <ac:spMk id="8" creationId="{A021E0D1-93E4-278F-190D-F92AD1861694}"/>
          </ac:spMkLst>
        </pc:spChg>
        <pc:spChg chg="add del mod">
          <ac:chgData name="Janeth Garzon" userId="94e871c63b3734dc" providerId="LiveId" clId="{C21C3E8D-EAEC-497F-92D6-2D087FC437F1}" dt="2024-04-08T21:31:12.542" v="400" actId="478"/>
          <ac:spMkLst>
            <pc:docMk/>
            <pc:sldMk cId="2656198574" sldId="339"/>
            <ac:spMk id="11" creationId="{222FDE34-F382-2882-9B8E-9ABB0DC94903}"/>
          </ac:spMkLst>
        </pc:spChg>
        <pc:spChg chg="add del mod">
          <ac:chgData name="Janeth Garzon" userId="94e871c63b3734dc" providerId="LiveId" clId="{C21C3E8D-EAEC-497F-92D6-2D087FC437F1}" dt="2024-04-08T21:31:36.116" v="404" actId="478"/>
          <ac:spMkLst>
            <pc:docMk/>
            <pc:sldMk cId="2656198574" sldId="339"/>
            <ac:spMk id="13" creationId="{5B34941D-F36E-768E-F3D6-F057F903344F}"/>
          </ac:spMkLst>
        </pc:spChg>
        <pc:spChg chg="add del mod">
          <ac:chgData name="Janeth Garzon" userId="94e871c63b3734dc" providerId="LiveId" clId="{C21C3E8D-EAEC-497F-92D6-2D087FC437F1}" dt="2024-04-08T21:38:46.470" v="426"/>
          <ac:spMkLst>
            <pc:docMk/>
            <pc:sldMk cId="2656198574" sldId="339"/>
            <ac:spMk id="14" creationId="{9D6DFCDC-7CA0-047D-16B4-2502FD2537B3}"/>
          </ac:spMkLst>
        </pc:spChg>
        <pc:picChg chg="mod ord">
          <ac:chgData name="Janeth Garzon" userId="94e871c63b3734dc" providerId="LiveId" clId="{C21C3E8D-EAEC-497F-92D6-2D087FC437F1}" dt="2024-04-08T21:34:45.124" v="415" actId="1076"/>
          <ac:picMkLst>
            <pc:docMk/>
            <pc:sldMk cId="2656198574" sldId="339"/>
            <ac:picMk id="6" creationId="{7CFC8473-CC5F-C212-718B-0325005F5E6D}"/>
          </ac:picMkLst>
        </pc:picChg>
        <pc:picChg chg="del mod">
          <ac:chgData name="Janeth Garzon" userId="94e871c63b3734dc" providerId="LiveId" clId="{C21C3E8D-EAEC-497F-92D6-2D087FC437F1}" dt="2024-04-08T21:32:40.639" v="405" actId="478"/>
          <ac:picMkLst>
            <pc:docMk/>
            <pc:sldMk cId="2656198574" sldId="339"/>
            <ac:picMk id="9" creationId="{9125709A-E7A1-AA6A-7986-0153ACCD13D7}"/>
          </ac:picMkLst>
        </pc:picChg>
      </pc:sldChg>
      <pc:sldChg chg="modSp mod">
        <pc:chgData name="Janeth Garzon" userId="94e871c63b3734dc" providerId="LiveId" clId="{C21C3E8D-EAEC-497F-92D6-2D087FC437F1}" dt="2024-04-25T14:32:00.863" v="2579" actId="123"/>
        <pc:sldMkLst>
          <pc:docMk/>
          <pc:sldMk cId="1475236966" sldId="340"/>
        </pc:sldMkLst>
        <pc:spChg chg="mod">
          <ac:chgData name="Janeth Garzon" userId="94e871c63b3734dc" providerId="LiveId" clId="{C21C3E8D-EAEC-497F-92D6-2D087FC437F1}" dt="2024-04-08T21:21:58.502" v="370" actId="113"/>
          <ac:spMkLst>
            <pc:docMk/>
            <pc:sldMk cId="1475236966" sldId="340"/>
            <ac:spMk id="2" creationId="{5B56E1DE-D988-960C-DAB5-9F76114BF8AF}"/>
          </ac:spMkLst>
        </pc:spChg>
        <pc:spChg chg="mod">
          <ac:chgData name="Janeth Garzon" userId="94e871c63b3734dc" providerId="LiveId" clId="{C21C3E8D-EAEC-497F-92D6-2D087FC437F1}" dt="2024-04-25T14:32:00.863" v="2579" actId="123"/>
          <ac:spMkLst>
            <pc:docMk/>
            <pc:sldMk cId="1475236966" sldId="340"/>
            <ac:spMk id="13" creationId="{2EBEEF04-935C-A06F-62F6-BCFF0B291A24}"/>
          </ac:spMkLst>
        </pc:spChg>
        <pc:picChg chg="mod">
          <ac:chgData name="Janeth Garzon" userId="94e871c63b3734dc" providerId="LiveId" clId="{C21C3E8D-EAEC-497F-92D6-2D087FC437F1}" dt="2024-04-08T20:24:58.132" v="127" actId="1076"/>
          <ac:picMkLst>
            <pc:docMk/>
            <pc:sldMk cId="1475236966" sldId="340"/>
            <ac:picMk id="7" creationId="{B8080890-021B-7480-995D-C3547D498D5C}"/>
          </ac:picMkLst>
        </pc:picChg>
      </pc:sldChg>
      <pc:sldChg chg="del">
        <pc:chgData name="Janeth Garzon" userId="94e871c63b3734dc" providerId="LiveId" clId="{C21C3E8D-EAEC-497F-92D6-2D087FC437F1}" dt="2024-04-08T20:57:34.206" v="283" actId="47"/>
        <pc:sldMkLst>
          <pc:docMk/>
          <pc:sldMk cId="3153150231" sldId="341"/>
        </pc:sldMkLst>
      </pc:sldChg>
      <pc:sldChg chg="del">
        <pc:chgData name="Janeth Garzon" userId="94e871c63b3734dc" providerId="LiveId" clId="{C21C3E8D-EAEC-497F-92D6-2D087FC437F1}" dt="2024-04-08T20:57:31.388" v="282" actId="47"/>
        <pc:sldMkLst>
          <pc:docMk/>
          <pc:sldMk cId="1803119532" sldId="342"/>
        </pc:sldMkLst>
      </pc:sldChg>
      <pc:sldChg chg="del">
        <pc:chgData name="Janeth Garzon" userId="94e871c63b3734dc" providerId="LiveId" clId="{C21C3E8D-EAEC-497F-92D6-2D087FC437F1}" dt="2024-04-08T20:57:23.556" v="281" actId="47"/>
        <pc:sldMkLst>
          <pc:docMk/>
          <pc:sldMk cId="4180197648" sldId="343"/>
        </pc:sldMkLst>
      </pc:sldChg>
      <pc:sldChg chg="addSp delSp modSp mod setBg">
        <pc:chgData name="Janeth Garzon" userId="94e871c63b3734dc" providerId="LiveId" clId="{C21C3E8D-EAEC-497F-92D6-2D087FC437F1}" dt="2024-04-08T20:57:12.265" v="280" actId="26606"/>
        <pc:sldMkLst>
          <pc:docMk/>
          <pc:sldMk cId="2260296566" sldId="344"/>
        </pc:sldMkLst>
        <pc:spChg chg="del mod">
          <ac:chgData name="Janeth Garzon" userId="94e871c63b3734dc" providerId="LiveId" clId="{C21C3E8D-EAEC-497F-92D6-2D087FC437F1}" dt="2024-04-08T20:57:12.265" v="280" actId="26606"/>
          <ac:spMkLst>
            <pc:docMk/>
            <pc:sldMk cId="2260296566" sldId="344"/>
            <ac:spMk id="3" creationId="{CAC10507-5719-C7C3-1E7C-98C4AD983BAB}"/>
          </ac:spMkLst>
        </pc:spChg>
        <pc:spChg chg="mod ord">
          <ac:chgData name="Janeth Garzon" userId="94e871c63b3734dc" providerId="LiveId" clId="{C21C3E8D-EAEC-497F-92D6-2D087FC437F1}" dt="2024-04-08T20:57:12.265" v="280" actId="26606"/>
          <ac:spMkLst>
            <pc:docMk/>
            <pc:sldMk cId="2260296566" sldId="344"/>
            <ac:spMk id="5" creationId="{C1093BCB-F983-2D12-38C4-2A8CA071EDA4}"/>
          </ac:spMkLst>
        </pc:spChg>
        <pc:spChg chg="mod">
          <ac:chgData name="Janeth Garzon" userId="94e871c63b3734dc" providerId="LiveId" clId="{C21C3E8D-EAEC-497F-92D6-2D087FC437F1}" dt="2024-04-08T20:57:12.265" v="280" actId="26606"/>
          <ac:spMkLst>
            <pc:docMk/>
            <pc:sldMk cId="2260296566" sldId="344"/>
            <ac:spMk id="7" creationId="{A8DC305B-3618-27A9-A1E7-D682A9570EF8}"/>
          </ac:spMkLst>
        </pc:spChg>
        <pc:spChg chg="add del">
          <ac:chgData name="Janeth Garzon" userId="94e871c63b3734dc" providerId="LiveId" clId="{C21C3E8D-EAEC-497F-92D6-2D087FC437F1}" dt="2024-04-08T20:57:12.234" v="279" actId="26606"/>
          <ac:spMkLst>
            <pc:docMk/>
            <pc:sldMk cId="2260296566" sldId="344"/>
            <ac:spMk id="17" creationId="{E49D7415-2F11-44C2-B6AA-13A25B6814B9}"/>
          </ac:spMkLst>
        </pc:spChg>
        <pc:spChg chg="add">
          <ac:chgData name="Janeth Garzon" userId="94e871c63b3734dc" providerId="LiveId" clId="{C21C3E8D-EAEC-497F-92D6-2D087FC437F1}" dt="2024-04-08T20:57:12.265" v="280" actId="26606"/>
          <ac:spMkLst>
            <pc:docMk/>
            <pc:sldMk cId="2260296566" sldId="344"/>
            <ac:spMk id="23" creationId="{F68B2C62-7648-4430-90D5-AE0F252AF113}"/>
          </ac:spMkLst>
        </pc:spChg>
        <pc:graphicFrameChg chg="add">
          <ac:chgData name="Janeth Garzon" userId="94e871c63b3734dc" providerId="LiveId" clId="{C21C3E8D-EAEC-497F-92D6-2D087FC437F1}" dt="2024-04-08T20:57:12.265" v="280" actId="26606"/>
          <ac:graphicFrameMkLst>
            <pc:docMk/>
            <pc:sldMk cId="2260296566" sldId="344"/>
            <ac:graphicFrameMk id="25" creationId="{CA8F4C12-159C-6C1A-5650-0C598F601FF1}"/>
          </ac:graphicFrameMkLst>
        </pc:graphicFrameChg>
        <pc:picChg chg="add del">
          <ac:chgData name="Janeth Garzon" userId="94e871c63b3734dc" providerId="LiveId" clId="{C21C3E8D-EAEC-497F-92D6-2D087FC437F1}" dt="2024-04-08T20:57:12.234" v="279" actId="26606"/>
          <ac:picMkLst>
            <pc:docMk/>
            <pc:sldMk cId="2260296566" sldId="344"/>
            <ac:picMk id="9" creationId="{F789EB26-4E61-7CF2-2C18-C1F6B4115169}"/>
          </ac:picMkLst>
        </pc:picChg>
        <pc:cxnChg chg="add del">
          <ac:chgData name="Janeth Garzon" userId="94e871c63b3734dc" providerId="LiveId" clId="{C21C3E8D-EAEC-497F-92D6-2D087FC437F1}" dt="2024-04-08T20:57:12.234" v="279" actId="26606"/>
          <ac:cxnSpMkLst>
            <pc:docMk/>
            <pc:sldMk cId="2260296566" sldId="344"/>
            <ac:cxnSpMk id="13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8T20:57:12.234" v="279" actId="26606"/>
          <ac:cxnSpMkLst>
            <pc:docMk/>
            <pc:sldMk cId="2260296566" sldId="344"/>
            <ac:cxnSpMk id="15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8T20:57:12.234" v="279" actId="26606"/>
          <ac:cxnSpMkLst>
            <pc:docMk/>
            <pc:sldMk cId="2260296566" sldId="344"/>
            <ac:cxnSpMk id="19" creationId="{F2B951FD-94F7-E138-3EC2-A66A551D9137}"/>
          </ac:cxnSpMkLst>
        </pc:cxnChg>
        <pc:cxnChg chg="add">
          <ac:chgData name="Janeth Garzon" userId="94e871c63b3734dc" providerId="LiveId" clId="{C21C3E8D-EAEC-497F-92D6-2D087FC437F1}" dt="2024-04-08T20:57:12.265" v="280" actId="26606"/>
          <ac:cxnSpMkLst>
            <pc:docMk/>
            <pc:sldMk cId="2260296566" sldId="344"/>
            <ac:cxnSpMk id="21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8T20:57:12.265" v="280" actId="26606"/>
          <ac:cxnSpMkLst>
            <pc:docMk/>
            <pc:sldMk cId="2260296566" sldId="344"/>
            <ac:cxnSpMk id="22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8T20:57:12.265" v="280" actId="26606"/>
          <ac:cxnSpMkLst>
            <pc:docMk/>
            <pc:sldMk cId="2260296566" sldId="344"/>
            <ac:cxnSpMk id="24" creationId="{0ADD27CF-4CE1-2871-1ABA-40FCA4D03214}"/>
          </ac:cxnSpMkLst>
        </pc:cxnChg>
      </pc:sldChg>
      <pc:sldChg chg="addSp modSp mod setBg">
        <pc:chgData name="Janeth Garzon" userId="94e871c63b3734dc" providerId="LiveId" clId="{C21C3E8D-EAEC-497F-92D6-2D087FC437F1}" dt="2024-04-25T18:22:38.917" v="3116" actId="26606"/>
        <pc:sldMkLst>
          <pc:docMk/>
          <pc:sldMk cId="1716896367" sldId="345"/>
        </pc:sldMkLst>
        <pc:spChg chg="mod">
          <ac:chgData name="Janeth Garzon" userId="94e871c63b3734dc" providerId="LiveId" clId="{C21C3E8D-EAEC-497F-92D6-2D087FC437F1}" dt="2024-04-25T18:22:38.917" v="3116" actId="26606"/>
          <ac:spMkLst>
            <pc:docMk/>
            <pc:sldMk cId="1716896367" sldId="345"/>
            <ac:spMk id="4" creationId="{C0796C4E-41C8-0AB3-6886-FBB7C569658B}"/>
          </ac:spMkLst>
        </pc:spChg>
        <pc:spChg chg="mod">
          <ac:chgData name="Janeth Garzon" userId="94e871c63b3734dc" providerId="LiveId" clId="{C21C3E8D-EAEC-497F-92D6-2D087FC437F1}" dt="2024-04-25T18:22:38.917" v="3116" actId="26606"/>
          <ac:spMkLst>
            <pc:docMk/>
            <pc:sldMk cId="1716896367" sldId="345"/>
            <ac:spMk id="9" creationId="{C1E39F92-B979-41AB-0918-CE4FADCA0D09}"/>
          </ac:spMkLst>
        </pc:spChg>
        <pc:spChg chg="add">
          <ac:chgData name="Janeth Garzon" userId="94e871c63b3734dc" providerId="LiveId" clId="{C21C3E8D-EAEC-497F-92D6-2D087FC437F1}" dt="2024-04-25T18:22:38.917" v="3116" actId="26606"/>
          <ac:spMkLst>
            <pc:docMk/>
            <pc:sldMk cId="1716896367" sldId="345"/>
            <ac:spMk id="19" creationId="{E49D7415-2F11-44C2-B6AA-13A25B6814B9}"/>
          </ac:spMkLst>
        </pc:spChg>
        <pc:picChg chg="add">
          <ac:chgData name="Janeth Garzon" userId="94e871c63b3734dc" providerId="LiveId" clId="{C21C3E8D-EAEC-497F-92D6-2D087FC437F1}" dt="2024-04-25T18:22:38.917" v="3116" actId="26606"/>
          <ac:picMkLst>
            <pc:docMk/>
            <pc:sldMk cId="1716896367" sldId="345"/>
            <ac:picMk id="11" creationId="{7DD1DAB3-DD7F-218E-1898-B7C1A386211D}"/>
          </ac:picMkLst>
        </pc:picChg>
        <pc:cxnChg chg="add">
          <ac:chgData name="Janeth Garzon" userId="94e871c63b3734dc" providerId="LiveId" clId="{C21C3E8D-EAEC-497F-92D6-2D087FC437F1}" dt="2024-04-25T18:22:38.917" v="3116" actId="26606"/>
          <ac:cxnSpMkLst>
            <pc:docMk/>
            <pc:sldMk cId="1716896367" sldId="345"/>
            <ac:cxnSpMk id="15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25T18:22:38.917" v="3116" actId="26606"/>
          <ac:cxnSpMkLst>
            <pc:docMk/>
            <pc:sldMk cId="1716896367" sldId="345"/>
            <ac:cxnSpMk id="17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25T18:22:38.917" v="3116" actId="26606"/>
          <ac:cxnSpMkLst>
            <pc:docMk/>
            <pc:sldMk cId="1716896367" sldId="345"/>
            <ac:cxnSpMk id="21" creationId="{D2E57F3D-33BE-4306-87E6-245763719516}"/>
          </ac:cxnSpMkLst>
        </pc:cxnChg>
        <pc:cxnChg chg="add">
          <ac:chgData name="Janeth Garzon" userId="94e871c63b3734dc" providerId="LiveId" clId="{C21C3E8D-EAEC-497F-92D6-2D087FC437F1}" dt="2024-04-25T18:22:38.917" v="3116" actId="26606"/>
          <ac:cxnSpMkLst>
            <pc:docMk/>
            <pc:sldMk cId="1716896367" sldId="345"/>
            <ac:cxnSpMk id="23" creationId="{CBA3C59D-8641-484F-A35C-361AD7E1553B}"/>
          </ac:cxnSpMkLst>
        </pc:cxnChg>
      </pc:sldChg>
      <pc:sldChg chg="modSp mod">
        <pc:chgData name="Janeth Garzon" userId="94e871c63b3734dc" providerId="LiveId" clId="{C21C3E8D-EAEC-497F-92D6-2D087FC437F1}" dt="2024-04-09T15:20:14.604" v="1904" actId="20577"/>
        <pc:sldMkLst>
          <pc:docMk/>
          <pc:sldMk cId="1066086711" sldId="346"/>
        </pc:sldMkLst>
        <pc:spChg chg="mod">
          <ac:chgData name="Janeth Garzon" userId="94e871c63b3734dc" providerId="LiveId" clId="{C21C3E8D-EAEC-497F-92D6-2D087FC437F1}" dt="2024-04-09T15:20:14.604" v="1904" actId="20577"/>
          <ac:spMkLst>
            <pc:docMk/>
            <pc:sldMk cId="1066086711" sldId="346"/>
            <ac:spMk id="2" creationId="{59AD1BF2-0C64-9D2B-6B6A-00E4180D9C5B}"/>
          </ac:spMkLst>
        </pc:spChg>
      </pc:sldChg>
      <pc:sldChg chg="addSp delSp modSp mod setBg addAnim">
        <pc:chgData name="Janeth Garzon" userId="94e871c63b3734dc" providerId="LiveId" clId="{C21C3E8D-EAEC-497F-92D6-2D087FC437F1}" dt="2024-04-25T14:28:04.620" v="2510" actId="20577"/>
        <pc:sldMkLst>
          <pc:docMk/>
          <pc:sldMk cId="2436053777" sldId="348"/>
        </pc:sldMkLst>
        <pc:spChg chg="mod">
          <ac:chgData name="Janeth Garzon" userId="94e871c63b3734dc" providerId="LiveId" clId="{C21C3E8D-EAEC-497F-92D6-2D087FC437F1}" dt="2024-04-09T14:47:55.864" v="1086" actId="26606"/>
          <ac:spMkLst>
            <pc:docMk/>
            <pc:sldMk cId="2436053777" sldId="348"/>
            <ac:spMk id="2" creationId="{2AF98DF9-9945-C103-44DB-3CDE7D89495B}"/>
          </ac:spMkLst>
        </pc:spChg>
        <pc:spChg chg="mod">
          <ac:chgData name="Janeth Garzon" userId="94e871c63b3734dc" providerId="LiveId" clId="{C21C3E8D-EAEC-497F-92D6-2D087FC437F1}" dt="2024-04-25T14:28:04.620" v="2510" actId="20577"/>
          <ac:spMkLst>
            <pc:docMk/>
            <pc:sldMk cId="2436053777" sldId="348"/>
            <ac:spMk id="3" creationId="{94F70431-999A-2886-475A-DAD356E63334}"/>
          </ac:spMkLst>
        </pc:spChg>
        <pc:spChg chg="del">
          <ac:chgData name="Janeth Garzon" userId="94e871c63b3734dc" providerId="LiveId" clId="{C21C3E8D-EAEC-497F-92D6-2D087FC437F1}" dt="2024-04-08T20:18:51.551" v="4" actId="931"/>
          <ac:spMkLst>
            <pc:docMk/>
            <pc:sldMk cId="2436053777" sldId="348"/>
            <ac:spMk id="4" creationId="{D3428902-EFFC-0EE1-ADFA-6CDA1F543982}"/>
          </ac:spMkLst>
        </pc:spChg>
        <pc:spChg chg="add del">
          <ac:chgData name="Janeth Garzon" userId="94e871c63b3734dc" providerId="LiveId" clId="{C21C3E8D-EAEC-497F-92D6-2D087FC437F1}" dt="2024-04-09T14:47:55.864" v="1086" actId="26606"/>
          <ac:spMkLst>
            <pc:docMk/>
            <pc:sldMk cId="2436053777" sldId="348"/>
            <ac:spMk id="17" creationId="{97215483-AD0C-4E00-BF87-04C4DA6ACE3A}"/>
          </ac:spMkLst>
        </pc:spChg>
        <pc:spChg chg="add">
          <ac:chgData name="Janeth Garzon" userId="94e871c63b3734dc" providerId="LiveId" clId="{C21C3E8D-EAEC-497F-92D6-2D087FC437F1}" dt="2024-04-09T14:47:55.864" v="1086" actId="26606"/>
          <ac:spMkLst>
            <pc:docMk/>
            <pc:sldMk cId="2436053777" sldId="348"/>
            <ac:spMk id="28" creationId="{E53615EE-C559-4E03-999B-5477F1626FE5}"/>
          </ac:spMkLst>
        </pc:spChg>
        <pc:picChg chg="add mod ord">
          <ac:chgData name="Janeth Garzon" userId="94e871c63b3734dc" providerId="LiveId" clId="{C21C3E8D-EAEC-497F-92D6-2D087FC437F1}" dt="2024-04-09T14:47:55.864" v="1086" actId="26606"/>
          <ac:picMkLst>
            <pc:docMk/>
            <pc:sldMk cId="2436053777" sldId="348"/>
            <ac:picMk id="6" creationId="{0E07C754-AFDA-05A6-5233-D1D8BBCABEF3}"/>
          </ac:picMkLst>
        </pc:picChg>
        <pc:picChg chg="add mod ord">
          <ac:chgData name="Janeth Garzon" userId="94e871c63b3734dc" providerId="LiveId" clId="{C21C3E8D-EAEC-497F-92D6-2D087FC437F1}" dt="2024-04-09T14:47:55.864" v="1086" actId="26606"/>
          <ac:picMkLst>
            <pc:docMk/>
            <pc:sldMk cId="2436053777" sldId="348"/>
            <ac:picMk id="8" creationId="{19AA074C-0C67-B828-CAA5-BE43DE86CD4B}"/>
          </ac:picMkLst>
        </pc:picChg>
        <pc:cxnChg chg="add del">
          <ac:chgData name="Janeth Garzon" userId="94e871c63b3734dc" providerId="LiveId" clId="{C21C3E8D-EAEC-497F-92D6-2D087FC437F1}" dt="2024-04-09T14:47:55.864" v="1086" actId="26606"/>
          <ac:cxnSpMkLst>
            <pc:docMk/>
            <pc:sldMk cId="2436053777" sldId="348"/>
            <ac:cxnSpMk id="13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47:55.864" v="1086" actId="26606"/>
          <ac:cxnSpMkLst>
            <pc:docMk/>
            <pc:sldMk cId="2436053777" sldId="348"/>
            <ac:cxnSpMk id="15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47:55.864" v="1086" actId="26606"/>
          <ac:cxnSpMkLst>
            <pc:docMk/>
            <pc:sldMk cId="2436053777" sldId="348"/>
            <ac:cxnSpMk id="19" creationId="{87F9F470-C7B7-4B96-90CD-6D53EA02006D}"/>
          </ac:cxnSpMkLst>
        </pc:cxnChg>
        <pc:cxnChg chg="add">
          <ac:chgData name="Janeth Garzon" userId="94e871c63b3734dc" providerId="LiveId" clId="{C21C3E8D-EAEC-497F-92D6-2D087FC437F1}" dt="2024-04-09T14:47:55.864" v="1086" actId="26606"/>
          <ac:cxnSpMkLst>
            <pc:docMk/>
            <pc:sldMk cId="2436053777" sldId="348"/>
            <ac:cxnSpMk id="24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9T14:47:55.864" v="1086" actId="26606"/>
          <ac:cxnSpMkLst>
            <pc:docMk/>
            <pc:sldMk cId="2436053777" sldId="348"/>
            <ac:cxnSpMk id="26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9T14:47:55.864" v="1086" actId="26606"/>
          <ac:cxnSpMkLst>
            <pc:docMk/>
            <pc:sldMk cId="2436053777" sldId="348"/>
            <ac:cxnSpMk id="30" creationId="{BC7A31E9-CB8F-4167-A21B-6AF00864F4E0}"/>
          </ac:cxnSpMkLst>
        </pc:cxnChg>
        <pc:cxnChg chg="add">
          <ac:chgData name="Janeth Garzon" userId="94e871c63b3734dc" providerId="LiveId" clId="{C21C3E8D-EAEC-497F-92D6-2D087FC437F1}" dt="2024-04-09T14:47:55.864" v="1086" actId="26606"/>
          <ac:cxnSpMkLst>
            <pc:docMk/>
            <pc:sldMk cId="2436053777" sldId="348"/>
            <ac:cxnSpMk id="32" creationId="{3F983119-182B-4BC7-AC8F-ED02E4F9D1BA}"/>
          </ac:cxnSpMkLst>
        </pc:cxnChg>
      </pc:sldChg>
      <pc:sldChg chg="addSp delSp modSp mod setBg addAnim">
        <pc:chgData name="Janeth Garzon" userId="94e871c63b3734dc" providerId="LiveId" clId="{C21C3E8D-EAEC-497F-92D6-2D087FC437F1}" dt="2024-04-08T21:29:18.292" v="390"/>
        <pc:sldMkLst>
          <pc:docMk/>
          <pc:sldMk cId="3209367257" sldId="349"/>
        </pc:sldMkLst>
        <pc:spChg chg="mod">
          <ac:chgData name="Janeth Garzon" userId="94e871c63b3734dc" providerId="LiveId" clId="{C21C3E8D-EAEC-497F-92D6-2D087FC437F1}" dt="2024-04-08T21:29:18.292" v="389" actId="26606"/>
          <ac:spMkLst>
            <pc:docMk/>
            <pc:sldMk cId="3209367257" sldId="349"/>
            <ac:spMk id="2" creationId="{160696DD-46D3-4C8C-3330-DA7AB45C5F47}"/>
          </ac:spMkLst>
        </pc:spChg>
        <pc:spChg chg="del">
          <ac:chgData name="Janeth Garzon" userId="94e871c63b3734dc" providerId="LiveId" clId="{C21C3E8D-EAEC-497F-92D6-2D087FC437F1}" dt="2024-04-08T21:29:08.380" v="386" actId="478"/>
          <ac:spMkLst>
            <pc:docMk/>
            <pc:sldMk cId="3209367257" sldId="349"/>
            <ac:spMk id="3" creationId="{DB3E5BEB-BAFF-9A14-C805-18BD6DA5D943}"/>
          </ac:spMkLst>
        </pc:spChg>
        <pc:spChg chg="mod ord">
          <ac:chgData name="Janeth Garzon" userId="94e871c63b3734dc" providerId="LiveId" clId="{C21C3E8D-EAEC-497F-92D6-2D087FC437F1}" dt="2024-04-08T21:29:18.292" v="389" actId="26606"/>
          <ac:spMkLst>
            <pc:docMk/>
            <pc:sldMk cId="3209367257" sldId="349"/>
            <ac:spMk id="4" creationId="{B2C1437F-8A66-4841-5BDC-EE913569BBF0}"/>
          </ac:spMkLst>
        </pc:spChg>
        <pc:spChg chg="add del">
          <ac:chgData name="Janeth Garzon" userId="94e871c63b3734dc" providerId="LiveId" clId="{C21C3E8D-EAEC-497F-92D6-2D087FC437F1}" dt="2024-04-08T21:29:18.281" v="388" actId="26606"/>
          <ac:spMkLst>
            <pc:docMk/>
            <pc:sldMk cId="3209367257" sldId="349"/>
            <ac:spMk id="17" creationId="{76B77363-E0A5-4701-9ED0-E9BB2C6B4D63}"/>
          </ac:spMkLst>
        </pc:spChg>
        <pc:spChg chg="add">
          <ac:chgData name="Janeth Garzon" userId="94e871c63b3734dc" providerId="LiveId" clId="{C21C3E8D-EAEC-497F-92D6-2D087FC437F1}" dt="2024-04-08T21:29:18.292" v="389" actId="26606"/>
          <ac:spMkLst>
            <pc:docMk/>
            <pc:sldMk cId="3209367257" sldId="349"/>
            <ac:spMk id="24" creationId="{341BFA31-6544-45C2-9DA0-9E1C5E0B1959}"/>
          </ac:spMkLst>
        </pc:spChg>
        <pc:spChg chg="add">
          <ac:chgData name="Janeth Garzon" userId="94e871c63b3734dc" providerId="LiveId" clId="{C21C3E8D-EAEC-497F-92D6-2D087FC437F1}" dt="2024-04-08T21:29:18.292" v="389" actId="26606"/>
          <ac:spMkLst>
            <pc:docMk/>
            <pc:sldMk cId="3209367257" sldId="349"/>
            <ac:spMk id="25" creationId="{1D7DB65D-5EFD-43C1-976E-763AAA2A6F9B}"/>
          </ac:spMkLst>
        </pc:spChg>
        <pc:picChg chg="mod ord">
          <ac:chgData name="Janeth Garzon" userId="94e871c63b3734dc" providerId="LiveId" clId="{C21C3E8D-EAEC-497F-92D6-2D087FC437F1}" dt="2024-04-08T21:29:18.292" v="389" actId="26606"/>
          <ac:picMkLst>
            <pc:docMk/>
            <pc:sldMk cId="3209367257" sldId="349"/>
            <ac:picMk id="6" creationId="{4DDA7803-AB54-D814-BCCB-F86A5EC5079B}"/>
          </ac:picMkLst>
        </pc:picChg>
        <pc:picChg chg="add mod">
          <ac:chgData name="Janeth Garzon" userId="94e871c63b3734dc" providerId="LiveId" clId="{C21C3E8D-EAEC-497F-92D6-2D087FC437F1}" dt="2024-04-08T21:29:18.292" v="389" actId="26606"/>
          <ac:picMkLst>
            <pc:docMk/>
            <pc:sldMk cId="3209367257" sldId="349"/>
            <ac:picMk id="8" creationId="{DC795EF0-E844-15EF-5BE8-644FA1B5DE78}"/>
          </ac:picMkLst>
        </pc:picChg>
        <pc:cxnChg chg="add del">
          <ac:chgData name="Janeth Garzon" userId="94e871c63b3734dc" providerId="LiveId" clId="{C21C3E8D-EAEC-497F-92D6-2D087FC437F1}" dt="2024-04-08T21:29:18.281" v="388" actId="26606"/>
          <ac:cxnSpMkLst>
            <pc:docMk/>
            <pc:sldMk cId="3209367257" sldId="349"/>
            <ac:cxnSpMk id="13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8T21:29:18.281" v="388" actId="26606"/>
          <ac:cxnSpMkLst>
            <pc:docMk/>
            <pc:sldMk cId="3209367257" sldId="349"/>
            <ac:cxnSpMk id="15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8T21:29:18.281" v="388" actId="26606"/>
          <ac:cxnSpMkLst>
            <pc:docMk/>
            <pc:sldMk cId="3209367257" sldId="349"/>
            <ac:cxnSpMk id="19" creationId="{F295AAA2-1E11-4525-B5C7-135F670315DF}"/>
          </ac:cxnSpMkLst>
        </pc:cxnChg>
        <pc:cxnChg chg="add">
          <ac:chgData name="Janeth Garzon" userId="94e871c63b3734dc" providerId="LiveId" clId="{C21C3E8D-EAEC-497F-92D6-2D087FC437F1}" dt="2024-04-08T21:29:18.292" v="389" actId="26606"/>
          <ac:cxnSpMkLst>
            <pc:docMk/>
            <pc:sldMk cId="3209367257" sldId="349"/>
            <ac:cxnSpMk id="21" creationId="{5FBDBD30-F250-4D5E-925B-4796AFC99B80}"/>
          </ac:cxnSpMkLst>
        </pc:cxnChg>
        <pc:cxnChg chg="add">
          <ac:chgData name="Janeth Garzon" userId="94e871c63b3734dc" providerId="LiveId" clId="{C21C3E8D-EAEC-497F-92D6-2D087FC437F1}" dt="2024-04-08T21:29:18.292" v="389" actId="26606"/>
          <ac:cxnSpMkLst>
            <pc:docMk/>
            <pc:sldMk cId="3209367257" sldId="349"/>
            <ac:cxnSpMk id="22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8T21:29:18.292" v="389" actId="26606"/>
          <ac:cxnSpMkLst>
            <pc:docMk/>
            <pc:sldMk cId="3209367257" sldId="349"/>
            <ac:cxnSpMk id="23" creationId="{085AA86F-6A4D-4BCB-A045-D992CDC2959B}"/>
          </ac:cxnSpMkLst>
        </pc:cxnChg>
      </pc:sldChg>
      <pc:sldChg chg="addSp delSp modSp mod setBg addAnim">
        <pc:chgData name="Janeth Garzon" userId="94e871c63b3734dc" providerId="LiveId" clId="{C21C3E8D-EAEC-497F-92D6-2D087FC437F1}" dt="2024-04-08T21:28:49.185" v="385" actId="255"/>
        <pc:sldMkLst>
          <pc:docMk/>
          <pc:sldMk cId="227019405" sldId="350"/>
        </pc:sldMkLst>
        <pc:spChg chg="mod">
          <ac:chgData name="Janeth Garzon" userId="94e871c63b3734dc" providerId="LiveId" clId="{C21C3E8D-EAEC-497F-92D6-2D087FC437F1}" dt="2024-04-08T21:28:49.185" v="385" actId="255"/>
          <ac:spMkLst>
            <pc:docMk/>
            <pc:sldMk cId="227019405" sldId="350"/>
            <ac:spMk id="2" creationId="{CE1F1412-17CD-DB44-2A6B-4E9DDD63624E}"/>
          </ac:spMkLst>
        </pc:spChg>
        <pc:spChg chg="del">
          <ac:chgData name="Janeth Garzon" userId="94e871c63b3734dc" providerId="LiveId" clId="{C21C3E8D-EAEC-497F-92D6-2D087FC437F1}" dt="2024-04-08T21:25:22.531" v="382" actId="478"/>
          <ac:spMkLst>
            <pc:docMk/>
            <pc:sldMk cId="227019405" sldId="350"/>
            <ac:spMk id="3" creationId="{435E06BC-E5E9-393E-48DC-33E4A66E914C}"/>
          </ac:spMkLst>
        </pc:spChg>
        <pc:spChg chg="mod ord">
          <ac:chgData name="Janeth Garzon" userId="94e871c63b3734dc" providerId="LiveId" clId="{C21C3E8D-EAEC-497F-92D6-2D087FC437F1}" dt="2024-04-08T21:27:18.580" v="383" actId="26606"/>
          <ac:spMkLst>
            <pc:docMk/>
            <pc:sldMk cId="227019405" sldId="350"/>
            <ac:spMk id="4" creationId="{1A5286FC-CB46-F9D0-9B08-71EF966D3C40}"/>
          </ac:spMkLst>
        </pc:spChg>
        <pc:spChg chg="add">
          <ac:chgData name="Janeth Garzon" userId="94e871c63b3734dc" providerId="LiveId" clId="{C21C3E8D-EAEC-497F-92D6-2D087FC437F1}" dt="2024-04-08T21:27:18.580" v="383" actId="26606"/>
          <ac:spMkLst>
            <pc:docMk/>
            <pc:sldMk cId="227019405" sldId="350"/>
            <ac:spMk id="17" creationId="{97215483-AD0C-4E00-BF87-04C4DA6ACE3A}"/>
          </ac:spMkLst>
        </pc:spChg>
        <pc:picChg chg="mod ord">
          <ac:chgData name="Janeth Garzon" userId="94e871c63b3734dc" providerId="LiveId" clId="{C21C3E8D-EAEC-497F-92D6-2D087FC437F1}" dt="2024-04-08T21:27:18.580" v="383" actId="26606"/>
          <ac:picMkLst>
            <pc:docMk/>
            <pc:sldMk cId="227019405" sldId="350"/>
            <ac:picMk id="6" creationId="{DA5B8D04-0D35-D2AA-0742-23285AB409DB}"/>
          </ac:picMkLst>
        </pc:picChg>
        <pc:picChg chg="add del mod">
          <ac:chgData name="Janeth Garzon" userId="94e871c63b3734dc" providerId="LiveId" clId="{C21C3E8D-EAEC-497F-92D6-2D087FC437F1}" dt="2024-04-08T21:27:18.580" v="383" actId="26606"/>
          <ac:picMkLst>
            <pc:docMk/>
            <pc:sldMk cId="227019405" sldId="350"/>
            <ac:picMk id="8" creationId="{64EAC6F2-B4D6-2E74-019B-843F8B413D37}"/>
          </ac:picMkLst>
        </pc:picChg>
        <pc:cxnChg chg="add">
          <ac:chgData name="Janeth Garzon" userId="94e871c63b3734dc" providerId="LiveId" clId="{C21C3E8D-EAEC-497F-92D6-2D087FC437F1}" dt="2024-04-08T21:27:18.580" v="383" actId="26606"/>
          <ac:cxnSpMkLst>
            <pc:docMk/>
            <pc:sldMk cId="227019405" sldId="350"/>
            <ac:cxnSpMk id="13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8T21:27:18.580" v="383" actId="26606"/>
          <ac:cxnSpMkLst>
            <pc:docMk/>
            <pc:sldMk cId="227019405" sldId="350"/>
            <ac:cxnSpMk id="15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8T21:27:18.580" v="383" actId="26606"/>
          <ac:cxnSpMkLst>
            <pc:docMk/>
            <pc:sldMk cId="227019405" sldId="350"/>
            <ac:cxnSpMk id="19" creationId="{87F9F470-C7B7-4B96-90CD-6D53EA02006D}"/>
          </ac:cxnSpMkLst>
        </pc:cxnChg>
      </pc:sldChg>
      <pc:sldChg chg="del">
        <pc:chgData name="Janeth Garzon" userId="94e871c63b3734dc" providerId="LiveId" clId="{C21C3E8D-EAEC-497F-92D6-2D087FC437F1}" dt="2024-04-08T20:26:45.941" v="155" actId="2696"/>
        <pc:sldMkLst>
          <pc:docMk/>
          <pc:sldMk cId="771377572" sldId="351"/>
        </pc:sldMkLst>
      </pc:sldChg>
      <pc:sldChg chg="addSp delSp modSp add mod setBg addAnim delDesignElem">
        <pc:chgData name="Janeth Garzon" userId="94e871c63b3734dc" providerId="LiveId" clId="{C21C3E8D-EAEC-497F-92D6-2D087FC437F1}" dt="2024-04-08T20:28:32.005" v="214"/>
        <pc:sldMkLst>
          <pc:docMk/>
          <pc:sldMk cId="2073831060" sldId="351"/>
        </pc:sldMkLst>
        <pc:spChg chg="mod">
          <ac:chgData name="Janeth Garzon" userId="94e871c63b3734dc" providerId="LiveId" clId="{C21C3E8D-EAEC-497F-92D6-2D087FC437F1}" dt="2024-04-08T20:28:32.005" v="213" actId="26606"/>
          <ac:spMkLst>
            <pc:docMk/>
            <pc:sldMk cId="2073831060" sldId="351"/>
            <ac:spMk id="2" creationId="{B1A7B7BB-4CD8-ECDC-6B3D-B6CE0ADEDFCC}"/>
          </ac:spMkLst>
        </pc:spChg>
        <pc:spChg chg="add">
          <ac:chgData name="Janeth Garzon" userId="94e871c63b3734dc" providerId="LiveId" clId="{C21C3E8D-EAEC-497F-92D6-2D087FC437F1}" dt="2024-04-08T20:28:32.005" v="213" actId="26606"/>
          <ac:spMkLst>
            <pc:docMk/>
            <pc:sldMk cId="2073831060" sldId="351"/>
            <ac:spMk id="14" creationId="{341BFA31-6544-45C2-9DA0-9E1C5E0B1959}"/>
          </ac:spMkLst>
        </pc:spChg>
        <pc:spChg chg="add">
          <ac:chgData name="Janeth Garzon" userId="94e871c63b3734dc" providerId="LiveId" clId="{C21C3E8D-EAEC-497F-92D6-2D087FC437F1}" dt="2024-04-08T20:28:32.005" v="213" actId="26606"/>
          <ac:spMkLst>
            <pc:docMk/>
            <pc:sldMk cId="2073831060" sldId="351"/>
            <ac:spMk id="16" creationId="{1D7DB65D-5EFD-43C1-976E-763AAA2A6F9B}"/>
          </ac:spMkLst>
        </pc:spChg>
        <pc:spChg chg="del">
          <ac:chgData name="Janeth Garzon" userId="94e871c63b3734dc" providerId="LiveId" clId="{C21C3E8D-EAEC-497F-92D6-2D087FC437F1}" dt="2024-04-08T20:27:01.677" v="159"/>
          <ac:spMkLst>
            <pc:docMk/>
            <pc:sldMk cId="2073831060" sldId="351"/>
            <ac:spMk id="19" creationId="{341BFA31-6544-45C2-9DA0-9E1C5E0B1959}"/>
          </ac:spMkLst>
        </pc:spChg>
        <pc:spChg chg="del">
          <ac:chgData name="Janeth Garzon" userId="94e871c63b3734dc" providerId="LiveId" clId="{C21C3E8D-EAEC-497F-92D6-2D087FC437F1}" dt="2024-04-08T20:27:01.677" v="159"/>
          <ac:spMkLst>
            <pc:docMk/>
            <pc:sldMk cId="2073831060" sldId="351"/>
            <ac:spMk id="21" creationId="{1D7DB65D-5EFD-43C1-976E-763AAA2A6F9B}"/>
          </ac:spMkLst>
        </pc:spChg>
        <pc:picChg chg="mod">
          <ac:chgData name="Janeth Garzon" userId="94e871c63b3734dc" providerId="LiveId" clId="{C21C3E8D-EAEC-497F-92D6-2D087FC437F1}" dt="2024-04-08T20:28:32.005" v="213" actId="26606"/>
          <ac:picMkLst>
            <pc:docMk/>
            <pc:sldMk cId="2073831060" sldId="351"/>
            <ac:picMk id="6" creationId="{E27A4459-75C3-0FE0-0CBB-1A8D7D9CD954}"/>
          </ac:picMkLst>
        </pc:picChg>
        <pc:cxnChg chg="add">
          <ac:chgData name="Janeth Garzon" userId="94e871c63b3734dc" providerId="LiveId" clId="{C21C3E8D-EAEC-497F-92D6-2D087FC437F1}" dt="2024-04-08T20:28:32.005" v="213" actId="26606"/>
          <ac:cxnSpMkLst>
            <pc:docMk/>
            <pc:sldMk cId="2073831060" sldId="351"/>
            <ac:cxnSpMk id="12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8T20:28:32.005" v="213" actId="26606"/>
          <ac:cxnSpMkLst>
            <pc:docMk/>
            <pc:sldMk cId="2073831060" sldId="351"/>
            <ac:cxnSpMk id="13" creationId="{085AA86F-6A4D-4BCB-A045-D992CDC2959B}"/>
          </ac:cxnSpMkLst>
        </pc:cxnChg>
        <pc:cxnChg chg="del">
          <ac:chgData name="Janeth Garzon" userId="94e871c63b3734dc" providerId="LiveId" clId="{C21C3E8D-EAEC-497F-92D6-2D087FC437F1}" dt="2024-04-08T20:27:01.677" v="159"/>
          <ac:cxnSpMkLst>
            <pc:docMk/>
            <pc:sldMk cId="2073831060" sldId="351"/>
            <ac:cxnSpMk id="15" creationId="{F64F9B95-9045-48D2-B9F3-2927E98F54AA}"/>
          </ac:cxnSpMkLst>
        </pc:cxnChg>
        <pc:cxnChg chg="del">
          <ac:chgData name="Janeth Garzon" userId="94e871c63b3734dc" providerId="LiveId" clId="{C21C3E8D-EAEC-497F-92D6-2D087FC437F1}" dt="2024-04-08T20:27:01.677" v="159"/>
          <ac:cxnSpMkLst>
            <pc:docMk/>
            <pc:sldMk cId="2073831060" sldId="351"/>
            <ac:cxnSpMk id="17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8T20:28:32.005" v="213" actId="26606"/>
          <ac:cxnSpMkLst>
            <pc:docMk/>
            <pc:sldMk cId="2073831060" sldId="351"/>
            <ac:cxnSpMk id="18" creationId="{5FBDBD30-F250-4D5E-925B-4796AFC99B80}"/>
          </ac:cxnSpMkLst>
        </pc:cxnChg>
        <pc:cxnChg chg="del">
          <ac:chgData name="Janeth Garzon" userId="94e871c63b3734dc" providerId="LiveId" clId="{C21C3E8D-EAEC-497F-92D6-2D087FC437F1}" dt="2024-04-08T20:27:01.677" v="159"/>
          <ac:cxnSpMkLst>
            <pc:docMk/>
            <pc:sldMk cId="2073831060" sldId="351"/>
            <ac:cxnSpMk id="23" creationId="{5FBDBD30-F250-4D5E-925B-4796AFC99B80}"/>
          </ac:cxnSpMkLst>
        </pc:cxnChg>
      </pc:sldChg>
      <pc:sldChg chg="addSp modSp mod setBg">
        <pc:chgData name="Janeth Garzon" userId="94e871c63b3734dc" providerId="LiveId" clId="{C21C3E8D-EAEC-497F-92D6-2D087FC437F1}" dt="2024-04-25T14:31:02.744" v="2568" actId="20577"/>
        <pc:sldMkLst>
          <pc:docMk/>
          <pc:sldMk cId="281618413" sldId="354"/>
        </pc:sldMkLst>
        <pc:spChg chg="mod">
          <ac:chgData name="Janeth Garzon" userId="94e871c63b3734dc" providerId="LiveId" clId="{C21C3E8D-EAEC-497F-92D6-2D087FC437F1}" dt="2024-04-25T14:31:02.744" v="2568" actId="20577"/>
          <ac:spMkLst>
            <pc:docMk/>
            <pc:sldMk cId="281618413" sldId="354"/>
            <ac:spMk id="2" creationId="{5CB4BF51-251B-C98D-F71D-8179CA0D0863}"/>
          </ac:spMkLst>
        </pc:spChg>
        <pc:spChg chg="mod ord">
          <ac:chgData name="Janeth Garzon" userId="94e871c63b3734dc" providerId="LiveId" clId="{C21C3E8D-EAEC-497F-92D6-2D087FC437F1}" dt="2024-04-08T20:24:40.015" v="125" actId="26606"/>
          <ac:spMkLst>
            <pc:docMk/>
            <pc:sldMk cId="281618413" sldId="354"/>
            <ac:spMk id="5" creationId="{FB131A19-A819-E866-5AA4-B4B8FEF6FCC7}"/>
          </ac:spMkLst>
        </pc:spChg>
        <pc:spChg chg="add">
          <ac:chgData name="Janeth Garzon" userId="94e871c63b3734dc" providerId="LiveId" clId="{C21C3E8D-EAEC-497F-92D6-2D087FC437F1}" dt="2024-04-08T20:24:40.015" v="125" actId="26606"/>
          <ac:spMkLst>
            <pc:docMk/>
            <pc:sldMk cId="281618413" sldId="354"/>
            <ac:spMk id="22" creationId="{97215483-AD0C-4E00-BF87-04C4DA6ACE3A}"/>
          </ac:spMkLst>
        </pc:spChg>
        <pc:picChg chg="mod">
          <ac:chgData name="Janeth Garzon" userId="94e871c63b3734dc" providerId="LiveId" clId="{C21C3E8D-EAEC-497F-92D6-2D087FC437F1}" dt="2024-04-08T20:24:40.015" v="125" actId="26606"/>
          <ac:picMkLst>
            <pc:docMk/>
            <pc:sldMk cId="281618413" sldId="354"/>
            <ac:picMk id="7" creationId="{2C82F8B4-6B32-2C30-9231-5E522A329CAD}"/>
          </ac:picMkLst>
        </pc:picChg>
        <pc:picChg chg="mod">
          <ac:chgData name="Janeth Garzon" userId="94e871c63b3734dc" providerId="LiveId" clId="{C21C3E8D-EAEC-497F-92D6-2D087FC437F1}" dt="2024-04-08T20:24:40.015" v="125" actId="26606"/>
          <ac:picMkLst>
            <pc:docMk/>
            <pc:sldMk cId="281618413" sldId="354"/>
            <ac:picMk id="13" creationId="{68F4DEFB-D872-E915-5AAD-3E0CCE716DAB}"/>
          </ac:picMkLst>
        </pc:picChg>
        <pc:cxnChg chg="add">
          <ac:chgData name="Janeth Garzon" userId="94e871c63b3734dc" providerId="LiveId" clId="{C21C3E8D-EAEC-497F-92D6-2D087FC437F1}" dt="2024-04-08T20:24:40.015" v="125" actId="26606"/>
          <ac:cxnSpMkLst>
            <pc:docMk/>
            <pc:sldMk cId="281618413" sldId="354"/>
            <ac:cxnSpMk id="18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8T20:24:40.015" v="125" actId="26606"/>
          <ac:cxnSpMkLst>
            <pc:docMk/>
            <pc:sldMk cId="281618413" sldId="354"/>
            <ac:cxnSpMk id="20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8T20:24:40.015" v="125" actId="26606"/>
          <ac:cxnSpMkLst>
            <pc:docMk/>
            <pc:sldMk cId="281618413" sldId="354"/>
            <ac:cxnSpMk id="24" creationId="{87F9F470-C7B7-4B96-90CD-6D53EA02006D}"/>
          </ac:cxnSpMkLst>
        </pc:cxnChg>
      </pc:sldChg>
      <pc:sldChg chg="addSp delSp modSp new mod setBg addAnim">
        <pc:chgData name="Janeth Garzon" userId="94e871c63b3734dc" providerId="LiveId" clId="{C21C3E8D-EAEC-497F-92D6-2D087FC437F1}" dt="2024-04-09T15:18:52.922" v="1843" actId="14100"/>
        <pc:sldMkLst>
          <pc:docMk/>
          <pc:sldMk cId="2838329073" sldId="355"/>
        </pc:sldMkLst>
        <pc:spChg chg="mod ord">
          <ac:chgData name="Janeth Garzon" userId="94e871c63b3734dc" providerId="LiveId" clId="{C21C3E8D-EAEC-497F-92D6-2D087FC437F1}" dt="2024-04-09T14:52:34.321" v="1526" actId="26606"/>
          <ac:spMkLst>
            <pc:docMk/>
            <pc:sldMk cId="2838329073" sldId="355"/>
            <ac:spMk id="2" creationId="{F9143141-D39C-552D-795B-8FCC47795C4B}"/>
          </ac:spMkLst>
        </pc:spChg>
        <pc:spChg chg="del">
          <ac:chgData name="Janeth Garzon" userId="94e871c63b3734dc" providerId="LiveId" clId="{C21C3E8D-EAEC-497F-92D6-2D087FC437F1}" dt="2024-04-08T20:21:27.798" v="71" actId="478"/>
          <ac:spMkLst>
            <pc:docMk/>
            <pc:sldMk cId="2838329073" sldId="355"/>
            <ac:spMk id="3" creationId="{3A64EEAB-E77E-8BBD-69F0-363F4CE98304}"/>
          </ac:spMkLst>
        </pc:spChg>
        <pc:spChg chg="add mod">
          <ac:chgData name="Janeth Garzon" userId="94e871c63b3734dc" providerId="LiveId" clId="{C21C3E8D-EAEC-497F-92D6-2D087FC437F1}" dt="2024-04-09T15:18:52.922" v="1843" actId="14100"/>
          <ac:spMkLst>
            <pc:docMk/>
            <pc:sldMk cId="2838329073" sldId="355"/>
            <ac:spMk id="3" creationId="{E7AC9E52-0BE9-6DE6-9FB6-AF685C235BB1}"/>
          </ac:spMkLst>
        </pc:spChg>
        <pc:spChg chg="del">
          <ac:chgData name="Janeth Garzon" userId="94e871c63b3734dc" providerId="LiveId" clId="{C21C3E8D-EAEC-497F-92D6-2D087FC437F1}" dt="2024-04-08T20:20:33.834" v="61" actId="931"/>
          <ac:spMkLst>
            <pc:docMk/>
            <pc:sldMk cId="2838329073" sldId="355"/>
            <ac:spMk id="4" creationId="{399D786B-D319-4935-6C6E-AAD5165378F5}"/>
          </ac:spMkLst>
        </pc:spChg>
        <pc:spChg chg="add del">
          <ac:chgData name="Janeth Garzon" userId="94e871c63b3734dc" providerId="LiveId" clId="{C21C3E8D-EAEC-497F-92D6-2D087FC437F1}" dt="2024-04-09T14:52:34.321" v="1526" actId="26606"/>
          <ac:spMkLst>
            <pc:docMk/>
            <pc:sldMk cId="2838329073" sldId="355"/>
            <ac:spMk id="17" creationId="{97215483-AD0C-4E00-BF87-04C4DA6ACE3A}"/>
          </ac:spMkLst>
        </pc:spChg>
        <pc:spChg chg="add">
          <ac:chgData name="Janeth Garzon" userId="94e871c63b3734dc" providerId="LiveId" clId="{C21C3E8D-EAEC-497F-92D6-2D087FC437F1}" dt="2024-04-09T14:52:34.321" v="1526" actId="26606"/>
          <ac:spMkLst>
            <pc:docMk/>
            <pc:sldMk cId="2838329073" sldId="355"/>
            <ac:spMk id="28" creationId="{E53615EE-C559-4E03-999B-5477F1626FE5}"/>
          </ac:spMkLst>
        </pc:spChg>
        <pc:picChg chg="add mod ord">
          <ac:chgData name="Janeth Garzon" userId="94e871c63b3734dc" providerId="LiveId" clId="{C21C3E8D-EAEC-497F-92D6-2D087FC437F1}" dt="2024-04-09T14:52:34.321" v="1526" actId="26606"/>
          <ac:picMkLst>
            <pc:docMk/>
            <pc:sldMk cId="2838329073" sldId="355"/>
            <ac:picMk id="6" creationId="{34E3F171-D6F7-F11D-AD7E-2130F4B5470A}"/>
          </ac:picMkLst>
        </pc:picChg>
        <pc:picChg chg="add mod">
          <ac:chgData name="Janeth Garzon" userId="94e871c63b3734dc" providerId="LiveId" clId="{C21C3E8D-EAEC-497F-92D6-2D087FC437F1}" dt="2024-04-09T14:52:34.321" v="1526" actId="26606"/>
          <ac:picMkLst>
            <pc:docMk/>
            <pc:sldMk cId="2838329073" sldId="355"/>
            <ac:picMk id="8" creationId="{9DA8ADDF-DEF4-9D0E-307C-742F2C45102E}"/>
          </ac:picMkLst>
        </pc:picChg>
        <pc:cxnChg chg="add del">
          <ac:chgData name="Janeth Garzon" userId="94e871c63b3734dc" providerId="LiveId" clId="{C21C3E8D-EAEC-497F-92D6-2D087FC437F1}" dt="2024-04-09T14:52:34.321" v="1526" actId="26606"/>
          <ac:cxnSpMkLst>
            <pc:docMk/>
            <pc:sldMk cId="2838329073" sldId="355"/>
            <ac:cxnSpMk id="13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9T14:52:34.321" v="1526" actId="26606"/>
          <ac:cxnSpMkLst>
            <pc:docMk/>
            <pc:sldMk cId="2838329073" sldId="355"/>
            <ac:cxnSpMk id="15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9T14:52:34.321" v="1526" actId="26606"/>
          <ac:cxnSpMkLst>
            <pc:docMk/>
            <pc:sldMk cId="2838329073" sldId="355"/>
            <ac:cxnSpMk id="19" creationId="{87F9F470-C7B7-4B96-90CD-6D53EA02006D}"/>
          </ac:cxnSpMkLst>
        </pc:cxnChg>
        <pc:cxnChg chg="add">
          <ac:chgData name="Janeth Garzon" userId="94e871c63b3734dc" providerId="LiveId" clId="{C21C3E8D-EAEC-497F-92D6-2D087FC437F1}" dt="2024-04-09T14:52:34.321" v="1526" actId="26606"/>
          <ac:cxnSpMkLst>
            <pc:docMk/>
            <pc:sldMk cId="2838329073" sldId="355"/>
            <ac:cxnSpMk id="24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9T14:52:34.321" v="1526" actId="26606"/>
          <ac:cxnSpMkLst>
            <pc:docMk/>
            <pc:sldMk cId="2838329073" sldId="355"/>
            <ac:cxnSpMk id="26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9T14:52:34.321" v="1526" actId="26606"/>
          <ac:cxnSpMkLst>
            <pc:docMk/>
            <pc:sldMk cId="2838329073" sldId="355"/>
            <ac:cxnSpMk id="30" creationId="{BC7A31E9-CB8F-4167-A21B-6AF00864F4E0}"/>
          </ac:cxnSpMkLst>
        </pc:cxnChg>
        <pc:cxnChg chg="add">
          <ac:chgData name="Janeth Garzon" userId="94e871c63b3734dc" providerId="LiveId" clId="{C21C3E8D-EAEC-497F-92D6-2D087FC437F1}" dt="2024-04-09T14:52:34.321" v="1526" actId="26606"/>
          <ac:cxnSpMkLst>
            <pc:docMk/>
            <pc:sldMk cId="2838329073" sldId="355"/>
            <ac:cxnSpMk id="32" creationId="{3F983119-182B-4BC7-AC8F-ED02E4F9D1BA}"/>
          </ac:cxnSpMkLst>
        </pc:cxnChg>
      </pc:sldChg>
      <pc:sldChg chg="addSp delSp modSp new mod setBg addAnim">
        <pc:chgData name="Janeth Garzon" userId="94e871c63b3734dc" providerId="LiveId" clId="{C21C3E8D-EAEC-497F-92D6-2D087FC437F1}" dt="2024-04-25T14:28:37.757" v="2512" actId="14100"/>
        <pc:sldMkLst>
          <pc:docMk/>
          <pc:sldMk cId="4209171478" sldId="356"/>
        </pc:sldMkLst>
        <pc:spChg chg="mod">
          <ac:chgData name="Janeth Garzon" userId="94e871c63b3734dc" providerId="LiveId" clId="{C21C3E8D-EAEC-497F-92D6-2D087FC437F1}" dt="2024-04-25T14:28:37.757" v="2512" actId="14100"/>
          <ac:spMkLst>
            <pc:docMk/>
            <pc:sldMk cId="4209171478" sldId="356"/>
            <ac:spMk id="2" creationId="{6F5DA6F8-482D-5FC7-A813-63697EE91999}"/>
          </ac:spMkLst>
        </pc:spChg>
        <pc:spChg chg="mod">
          <ac:chgData name="Janeth Garzon" userId="94e871c63b3734dc" providerId="LiveId" clId="{C21C3E8D-EAEC-497F-92D6-2D087FC437F1}" dt="2024-04-09T14:55:56.857" v="1702" actId="5793"/>
          <ac:spMkLst>
            <pc:docMk/>
            <pc:sldMk cId="4209171478" sldId="356"/>
            <ac:spMk id="3" creationId="{1E98F488-C933-FB8C-6980-2640931DA2DC}"/>
          </ac:spMkLst>
        </pc:spChg>
        <pc:spChg chg="del">
          <ac:chgData name="Janeth Garzon" userId="94e871c63b3734dc" providerId="LiveId" clId="{C21C3E8D-EAEC-497F-92D6-2D087FC437F1}" dt="2024-04-08T20:22:33.897" v="115" actId="931"/>
          <ac:spMkLst>
            <pc:docMk/>
            <pc:sldMk cId="4209171478" sldId="356"/>
            <ac:spMk id="4" creationId="{83821C9B-79DE-D65A-EE0C-B69A5E7C5899}"/>
          </ac:spMkLst>
        </pc:spChg>
        <pc:spChg chg="add">
          <ac:chgData name="Janeth Garzon" userId="94e871c63b3734dc" providerId="LiveId" clId="{C21C3E8D-EAEC-497F-92D6-2D087FC437F1}" dt="2024-04-08T20:23:30.804" v="123" actId="26606"/>
          <ac:spMkLst>
            <pc:docMk/>
            <pc:sldMk cId="4209171478" sldId="356"/>
            <ac:spMk id="17" creationId="{341BFA31-6544-45C2-9DA0-9E1C5E0B1959}"/>
          </ac:spMkLst>
        </pc:spChg>
        <pc:picChg chg="add mod">
          <ac:chgData name="Janeth Garzon" userId="94e871c63b3734dc" providerId="LiveId" clId="{C21C3E8D-EAEC-497F-92D6-2D087FC437F1}" dt="2024-04-08T20:23:30.804" v="123" actId="26606"/>
          <ac:picMkLst>
            <pc:docMk/>
            <pc:sldMk cId="4209171478" sldId="356"/>
            <ac:picMk id="6" creationId="{D5FB8F9B-A4AF-3007-46CC-3D41D894D2BC}"/>
          </ac:picMkLst>
        </pc:picChg>
        <pc:picChg chg="add mod">
          <ac:chgData name="Janeth Garzon" userId="94e871c63b3734dc" providerId="LiveId" clId="{C21C3E8D-EAEC-497F-92D6-2D087FC437F1}" dt="2024-04-08T20:23:30.804" v="123" actId="26606"/>
          <ac:picMkLst>
            <pc:docMk/>
            <pc:sldMk cId="4209171478" sldId="356"/>
            <ac:picMk id="8" creationId="{8900C6E1-1BB5-6355-9AC2-F50605D9219B}"/>
          </ac:picMkLst>
        </pc:picChg>
        <pc:cxnChg chg="add">
          <ac:chgData name="Janeth Garzon" userId="94e871c63b3734dc" providerId="LiveId" clId="{C21C3E8D-EAEC-497F-92D6-2D087FC437F1}" dt="2024-04-08T20:23:30.804" v="123" actId="26606"/>
          <ac:cxnSpMkLst>
            <pc:docMk/>
            <pc:sldMk cId="4209171478" sldId="356"/>
            <ac:cxnSpMk id="13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8T20:23:30.804" v="123" actId="26606"/>
          <ac:cxnSpMkLst>
            <pc:docMk/>
            <pc:sldMk cId="4209171478" sldId="356"/>
            <ac:cxnSpMk id="15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8T20:23:30.804" v="123" actId="26606"/>
          <ac:cxnSpMkLst>
            <pc:docMk/>
            <pc:sldMk cId="4209171478" sldId="356"/>
            <ac:cxnSpMk id="19" creationId="{DC36F877-5419-44C1-A2CD-376BDDDC3E41}"/>
          </ac:cxnSpMkLst>
        </pc:cxnChg>
        <pc:cxnChg chg="add">
          <ac:chgData name="Janeth Garzon" userId="94e871c63b3734dc" providerId="LiveId" clId="{C21C3E8D-EAEC-497F-92D6-2D087FC437F1}" dt="2024-04-08T20:23:30.804" v="123" actId="26606"/>
          <ac:cxnSpMkLst>
            <pc:docMk/>
            <pc:sldMk cId="4209171478" sldId="356"/>
            <ac:cxnSpMk id="21" creationId="{44B21692-652C-4371-95C5-05248EF342FA}"/>
          </ac:cxnSpMkLst>
        </pc:cxnChg>
      </pc:sldChg>
      <pc:sldChg chg="addSp delSp modSp new add del mod setBg addAnim delAnim">
        <pc:chgData name="Janeth Garzon" userId="94e871c63b3734dc" providerId="LiveId" clId="{C21C3E8D-EAEC-497F-92D6-2D087FC437F1}" dt="2024-04-09T15:38:02.432" v="2384" actId="20577"/>
        <pc:sldMkLst>
          <pc:docMk/>
          <pc:sldMk cId="865313068" sldId="357"/>
        </pc:sldMkLst>
        <pc:spChg chg="mod">
          <ac:chgData name="Janeth Garzon" userId="94e871c63b3734dc" providerId="LiveId" clId="{C21C3E8D-EAEC-497F-92D6-2D087FC437F1}" dt="2024-04-09T15:35:34.827" v="2285" actId="20577"/>
          <ac:spMkLst>
            <pc:docMk/>
            <pc:sldMk cId="865313068" sldId="357"/>
            <ac:spMk id="2" creationId="{22D2DDE7-A718-D8FB-C579-AF8EDD990D0B}"/>
          </ac:spMkLst>
        </pc:spChg>
        <pc:spChg chg="add mod">
          <ac:chgData name="Janeth Garzon" userId="94e871c63b3734dc" providerId="LiveId" clId="{C21C3E8D-EAEC-497F-92D6-2D087FC437F1}" dt="2024-04-09T15:38:02.432" v="2384" actId="20577"/>
          <ac:spMkLst>
            <pc:docMk/>
            <pc:sldMk cId="865313068" sldId="357"/>
            <ac:spMk id="3" creationId="{58F399FE-9EFB-3A1E-069E-4BA3915C7E85}"/>
          </ac:spMkLst>
        </pc:spChg>
        <pc:spChg chg="del">
          <ac:chgData name="Janeth Garzon" userId="94e871c63b3734dc" providerId="LiveId" clId="{C21C3E8D-EAEC-497F-92D6-2D087FC437F1}" dt="2024-04-08T21:29:48.979" v="393" actId="478"/>
          <ac:spMkLst>
            <pc:docMk/>
            <pc:sldMk cId="865313068" sldId="357"/>
            <ac:spMk id="3" creationId="{9422AA26-0042-8294-9546-B39A3929F28A}"/>
          </ac:spMkLst>
        </pc:spChg>
        <pc:spChg chg="mod ord">
          <ac:chgData name="Janeth Garzon" userId="94e871c63b3734dc" providerId="LiveId" clId="{C21C3E8D-EAEC-497F-92D6-2D087FC437F1}" dt="2024-04-08T21:30:17.915" v="397" actId="26606"/>
          <ac:spMkLst>
            <pc:docMk/>
            <pc:sldMk cId="865313068" sldId="357"/>
            <ac:spMk id="4" creationId="{FBCC7133-5B46-F343-F2D4-0438AF3E5C81}"/>
          </ac:spMkLst>
        </pc:spChg>
        <pc:spChg chg="add del">
          <ac:chgData name="Janeth Garzon" userId="94e871c63b3734dc" providerId="LiveId" clId="{C21C3E8D-EAEC-497F-92D6-2D087FC437F1}" dt="2024-04-08T21:30:17.915" v="396" actId="26606"/>
          <ac:spMkLst>
            <pc:docMk/>
            <pc:sldMk cId="865313068" sldId="357"/>
            <ac:spMk id="17" creationId="{97215483-AD0C-4E00-BF87-04C4DA6ACE3A}"/>
          </ac:spMkLst>
        </pc:spChg>
        <pc:spChg chg="add">
          <ac:chgData name="Janeth Garzon" userId="94e871c63b3734dc" providerId="LiveId" clId="{C21C3E8D-EAEC-497F-92D6-2D087FC437F1}" dt="2024-04-08T21:30:17.915" v="397" actId="26606"/>
          <ac:spMkLst>
            <pc:docMk/>
            <pc:sldMk cId="865313068" sldId="357"/>
            <ac:spMk id="24" creationId="{341BFA31-6544-45C2-9DA0-9E1C5E0B1959}"/>
          </ac:spMkLst>
        </pc:spChg>
        <pc:spChg chg="add">
          <ac:chgData name="Janeth Garzon" userId="94e871c63b3734dc" providerId="LiveId" clId="{C21C3E8D-EAEC-497F-92D6-2D087FC437F1}" dt="2024-04-08T21:30:17.915" v="397" actId="26606"/>
          <ac:spMkLst>
            <pc:docMk/>
            <pc:sldMk cId="865313068" sldId="357"/>
            <ac:spMk id="25" creationId="{1D7DB65D-5EFD-43C1-976E-763AAA2A6F9B}"/>
          </ac:spMkLst>
        </pc:spChg>
        <pc:picChg chg="add mod ord">
          <ac:chgData name="Janeth Garzon" userId="94e871c63b3734dc" providerId="LiveId" clId="{C21C3E8D-EAEC-497F-92D6-2D087FC437F1}" dt="2024-04-08T21:30:17.915" v="397" actId="26606"/>
          <ac:picMkLst>
            <pc:docMk/>
            <pc:sldMk cId="865313068" sldId="357"/>
            <ac:picMk id="6" creationId="{F5D04B62-83CF-23F9-D157-414F8C9D94D0}"/>
          </ac:picMkLst>
        </pc:picChg>
        <pc:picChg chg="add mod">
          <ac:chgData name="Janeth Garzon" userId="94e871c63b3734dc" providerId="LiveId" clId="{C21C3E8D-EAEC-497F-92D6-2D087FC437F1}" dt="2024-04-08T21:30:17.915" v="397" actId="26606"/>
          <ac:picMkLst>
            <pc:docMk/>
            <pc:sldMk cId="865313068" sldId="357"/>
            <ac:picMk id="8" creationId="{C2D0CC29-7942-4AB7-C05A-4730790056D5}"/>
          </ac:picMkLst>
        </pc:picChg>
        <pc:cxnChg chg="add del">
          <ac:chgData name="Janeth Garzon" userId="94e871c63b3734dc" providerId="LiveId" clId="{C21C3E8D-EAEC-497F-92D6-2D087FC437F1}" dt="2024-04-08T21:30:17.915" v="396" actId="26606"/>
          <ac:cxnSpMkLst>
            <pc:docMk/>
            <pc:sldMk cId="865313068" sldId="357"/>
            <ac:cxnSpMk id="13" creationId="{F64F9B95-9045-48D2-B9F3-2927E98F54AA}"/>
          </ac:cxnSpMkLst>
        </pc:cxnChg>
        <pc:cxnChg chg="add del">
          <ac:chgData name="Janeth Garzon" userId="94e871c63b3734dc" providerId="LiveId" clId="{C21C3E8D-EAEC-497F-92D6-2D087FC437F1}" dt="2024-04-08T21:30:17.915" v="396" actId="26606"/>
          <ac:cxnSpMkLst>
            <pc:docMk/>
            <pc:sldMk cId="865313068" sldId="357"/>
            <ac:cxnSpMk id="15" creationId="{085AA86F-6A4D-4BCB-A045-D992CDC2959B}"/>
          </ac:cxnSpMkLst>
        </pc:cxnChg>
        <pc:cxnChg chg="add del">
          <ac:chgData name="Janeth Garzon" userId="94e871c63b3734dc" providerId="LiveId" clId="{C21C3E8D-EAEC-497F-92D6-2D087FC437F1}" dt="2024-04-08T21:30:17.915" v="396" actId="26606"/>
          <ac:cxnSpMkLst>
            <pc:docMk/>
            <pc:sldMk cId="865313068" sldId="357"/>
            <ac:cxnSpMk id="19" creationId="{87F9F470-C7B7-4B96-90CD-6D53EA02006D}"/>
          </ac:cxnSpMkLst>
        </pc:cxnChg>
        <pc:cxnChg chg="add">
          <ac:chgData name="Janeth Garzon" userId="94e871c63b3734dc" providerId="LiveId" clId="{C21C3E8D-EAEC-497F-92D6-2D087FC437F1}" dt="2024-04-08T21:30:17.915" v="397" actId="26606"/>
          <ac:cxnSpMkLst>
            <pc:docMk/>
            <pc:sldMk cId="865313068" sldId="357"/>
            <ac:cxnSpMk id="21" creationId="{5FBDBD30-F250-4D5E-925B-4796AFC99B80}"/>
          </ac:cxnSpMkLst>
        </pc:cxnChg>
        <pc:cxnChg chg="add">
          <ac:chgData name="Janeth Garzon" userId="94e871c63b3734dc" providerId="LiveId" clId="{C21C3E8D-EAEC-497F-92D6-2D087FC437F1}" dt="2024-04-08T21:30:17.915" v="397" actId="26606"/>
          <ac:cxnSpMkLst>
            <pc:docMk/>
            <pc:sldMk cId="865313068" sldId="357"/>
            <ac:cxnSpMk id="22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8T21:30:17.915" v="397" actId="26606"/>
          <ac:cxnSpMkLst>
            <pc:docMk/>
            <pc:sldMk cId="865313068" sldId="357"/>
            <ac:cxnSpMk id="23" creationId="{085AA86F-6A4D-4BCB-A045-D992CDC2959B}"/>
          </ac:cxnSpMkLst>
        </pc:cxnChg>
      </pc:sldChg>
      <pc:sldChg chg="new del">
        <pc:chgData name="Janeth Garzon" userId="94e871c63b3734dc" providerId="LiveId" clId="{C21C3E8D-EAEC-497F-92D6-2D087FC437F1}" dt="2024-04-08T20:26:58.346" v="157" actId="47"/>
        <pc:sldMkLst>
          <pc:docMk/>
          <pc:sldMk cId="3089346619" sldId="357"/>
        </pc:sldMkLst>
      </pc:sldChg>
      <pc:sldChg chg="addSp delSp modSp new mod setBg">
        <pc:chgData name="Janeth Garzon" userId="94e871c63b3734dc" providerId="LiveId" clId="{C21C3E8D-EAEC-497F-92D6-2D087FC437F1}" dt="2024-04-25T14:44:18.021" v="2594" actId="20577"/>
        <pc:sldMkLst>
          <pc:docMk/>
          <pc:sldMk cId="2380284314" sldId="358"/>
        </pc:sldMkLst>
        <pc:spChg chg="mod ord">
          <ac:chgData name="Janeth Garzon" userId="94e871c63b3734dc" providerId="LiveId" clId="{C21C3E8D-EAEC-497F-92D6-2D087FC437F1}" dt="2024-04-09T15:22:25.237" v="2032" actId="14100"/>
          <ac:spMkLst>
            <pc:docMk/>
            <pc:sldMk cId="2380284314" sldId="358"/>
            <ac:spMk id="2" creationId="{0835A81D-B102-1E30-CE5F-ACE0A3240768}"/>
          </ac:spMkLst>
        </pc:spChg>
        <pc:spChg chg="add mod">
          <ac:chgData name="Janeth Garzon" userId="94e871c63b3734dc" providerId="LiveId" clId="{C21C3E8D-EAEC-497F-92D6-2D087FC437F1}" dt="2024-04-25T14:44:18.021" v="2594" actId="20577"/>
          <ac:spMkLst>
            <pc:docMk/>
            <pc:sldMk cId="2380284314" sldId="358"/>
            <ac:spMk id="3" creationId="{043D9F5E-A4D7-947D-4941-6293EF155063}"/>
          </ac:spMkLst>
        </pc:spChg>
        <pc:spChg chg="del">
          <ac:chgData name="Janeth Garzon" userId="94e871c63b3734dc" providerId="LiveId" clId="{C21C3E8D-EAEC-497F-92D6-2D087FC437F1}" dt="2024-04-08T21:17:24.339" v="362" actId="931"/>
          <ac:spMkLst>
            <pc:docMk/>
            <pc:sldMk cId="2380284314" sldId="358"/>
            <ac:spMk id="3" creationId="{A0DDD146-48A0-4774-2528-9C482E8BA183}"/>
          </ac:spMkLst>
        </pc:spChg>
        <pc:spChg chg="del">
          <ac:chgData name="Janeth Garzon" userId="94e871c63b3734dc" providerId="LiveId" clId="{C21C3E8D-EAEC-497F-92D6-2D087FC437F1}" dt="2024-04-08T21:18:09.293" v="365" actId="931"/>
          <ac:spMkLst>
            <pc:docMk/>
            <pc:sldMk cId="2380284314" sldId="358"/>
            <ac:spMk id="4" creationId="{4A838AEA-C730-F82D-8D43-3B46457A1AED}"/>
          </ac:spMkLst>
        </pc:spChg>
        <pc:spChg chg="mod">
          <ac:chgData name="Janeth Garzon" userId="94e871c63b3734dc" providerId="LiveId" clId="{C21C3E8D-EAEC-497F-92D6-2D087FC437F1}" dt="2024-04-08T21:24:31.279" v="376" actId="26606"/>
          <ac:spMkLst>
            <pc:docMk/>
            <pc:sldMk cId="2380284314" sldId="358"/>
            <ac:spMk id="5" creationId="{E5A3A718-ADB6-D358-847B-FC056AC1BD6F}"/>
          </ac:spMkLst>
        </pc:spChg>
        <pc:spChg chg="add del mod">
          <ac:chgData name="Janeth Garzon" userId="94e871c63b3734dc" providerId="LiveId" clId="{C21C3E8D-EAEC-497F-92D6-2D087FC437F1}" dt="2024-04-08T21:23:53.315" v="372" actId="931"/>
          <ac:spMkLst>
            <pc:docMk/>
            <pc:sldMk cId="2380284314" sldId="358"/>
            <ac:spMk id="11" creationId="{75B4C43A-DDC8-D2DD-E2C1-20DC42BA090B}"/>
          </ac:spMkLst>
        </pc:spChg>
        <pc:spChg chg="add del mod">
          <ac:chgData name="Janeth Garzon" userId="94e871c63b3734dc" providerId="LiveId" clId="{C21C3E8D-EAEC-497F-92D6-2D087FC437F1}" dt="2024-04-08T21:24:31.279" v="376" actId="26606"/>
          <ac:spMkLst>
            <pc:docMk/>
            <pc:sldMk cId="2380284314" sldId="358"/>
            <ac:spMk id="15" creationId="{BC9787A7-EEDF-6877-BD43-39D7FD04D4AD}"/>
          </ac:spMkLst>
        </pc:spChg>
        <pc:spChg chg="add">
          <ac:chgData name="Janeth Garzon" userId="94e871c63b3734dc" providerId="LiveId" clId="{C21C3E8D-EAEC-497F-92D6-2D087FC437F1}" dt="2024-04-08T21:24:31.279" v="376" actId="26606"/>
          <ac:spMkLst>
            <pc:docMk/>
            <pc:sldMk cId="2380284314" sldId="358"/>
            <ac:spMk id="24" creationId="{33E93247-6229-44AB-A550-739E971E690B}"/>
          </ac:spMkLst>
        </pc:spChg>
        <pc:spChg chg="add">
          <ac:chgData name="Janeth Garzon" userId="94e871c63b3734dc" providerId="LiveId" clId="{C21C3E8D-EAEC-497F-92D6-2D087FC437F1}" dt="2024-04-08T21:24:31.279" v="376" actId="26606"/>
          <ac:spMkLst>
            <pc:docMk/>
            <pc:sldMk cId="2380284314" sldId="358"/>
            <ac:spMk id="26" creationId="{6BB6B482-ACCA-4938-8AEA-49D525C17221}"/>
          </ac:spMkLst>
        </pc:spChg>
        <pc:picChg chg="add mod">
          <ac:chgData name="Janeth Garzon" userId="94e871c63b3734dc" providerId="LiveId" clId="{C21C3E8D-EAEC-497F-92D6-2D087FC437F1}" dt="2024-04-08T21:24:31.279" v="376" actId="26606"/>
          <ac:picMkLst>
            <pc:docMk/>
            <pc:sldMk cId="2380284314" sldId="358"/>
            <ac:picMk id="7" creationId="{D4425F4B-B077-458D-B1C8-513D3A5A90B1}"/>
          </ac:picMkLst>
        </pc:picChg>
        <pc:picChg chg="add del mod">
          <ac:chgData name="Janeth Garzon" userId="94e871c63b3734dc" providerId="LiveId" clId="{C21C3E8D-EAEC-497F-92D6-2D087FC437F1}" dt="2024-04-08T21:23:36.745" v="371" actId="478"/>
          <ac:picMkLst>
            <pc:docMk/>
            <pc:sldMk cId="2380284314" sldId="358"/>
            <ac:picMk id="9" creationId="{16D7B834-33F4-DB37-259C-65944BFBA51C}"/>
          </ac:picMkLst>
        </pc:picChg>
        <pc:picChg chg="add del mod">
          <ac:chgData name="Janeth Garzon" userId="94e871c63b3734dc" providerId="LiveId" clId="{C21C3E8D-EAEC-497F-92D6-2D087FC437F1}" dt="2024-04-08T21:24:01.199" v="374" actId="478"/>
          <ac:picMkLst>
            <pc:docMk/>
            <pc:sldMk cId="2380284314" sldId="358"/>
            <ac:picMk id="13" creationId="{B4F9826C-7204-1CBD-56D3-E83767A13256}"/>
          </ac:picMkLst>
        </pc:picChg>
        <pc:cxnChg chg="add">
          <ac:chgData name="Janeth Garzon" userId="94e871c63b3734dc" providerId="LiveId" clId="{C21C3E8D-EAEC-497F-92D6-2D087FC437F1}" dt="2024-04-08T21:24:31.279" v="376" actId="26606"/>
          <ac:cxnSpMkLst>
            <pc:docMk/>
            <pc:sldMk cId="2380284314" sldId="358"/>
            <ac:cxnSpMk id="20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8T21:24:31.279" v="376" actId="26606"/>
          <ac:cxnSpMkLst>
            <pc:docMk/>
            <pc:sldMk cId="2380284314" sldId="358"/>
            <ac:cxnSpMk id="22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8T21:24:31.279" v="376" actId="26606"/>
          <ac:cxnSpMkLst>
            <pc:docMk/>
            <pc:sldMk cId="2380284314" sldId="358"/>
            <ac:cxnSpMk id="28" creationId="{EE2E603F-4A95-4FE8-BB06-211DFD75DBEF}"/>
          </ac:cxnSpMkLst>
        </pc:cxnChg>
      </pc:sldChg>
      <pc:sldChg chg="addSp delSp modSp new mod setBg">
        <pc:chgData name="Janeth Garzon" userId="94e871c63b3734dc" providerId="LiveId" clId="{C21C3E8D-EAEC-497F-92D6-2D087FC437F1}" dt="2024-04-09T15:42:36.914" v="2467" actId="113"/>
        <pc:sldMkLst>
          <pc:docMk/>
          <pc:sldMk cId="2404068693" sldId="359"/>
        </pc:sldMkLst>
        <pc:spChg chg="mod">
          <ac:chgData name="Janeth Garzon" userId="94e871c63b3734dc" providerId="LiveId" clId="{C21C3E8D-EAEC-497F-92D6-2D087FC437F1}" dt="2024-04-09T15:25:41.631" v="2182" actId="14100"/>
          <ac:spMkLst>
            <pc:docMk/>
            <pc:sldMk cId="2404068693" sldId="359"/>
            <ac:spMk id="2" creationId="{ED9BF3B7-CB2E-7D11-9F88-57F0CD29C033}"/>
          </ac:spMkLst>
        </pc:spChg>
        <pc:spChg chg="del mod">
          <ac:chgData name="Janeth Garzon" userId="94e871c63b3734dc" providerId="LiveId" clId="{C21C3E8D-EAEC-497F-92D6-2D087FC437F1}" dt="2024-04-09T14:19:11.222" v="512" actId="478"/>
          <ac:spMkLst>
            <pc:docMk/>
            <pc:sldMk cId="2404068693" sldId="359"/>
            <ac:spMk id="3" creationId="{097F9D14-D535-8B4B-BE37-C370D3F88D4E}"/>
          </ac:spMkLst>
        </pc:spChg>
        <pc:spChg chg="add mod">
          <ac:chgData name="Janeth Garzon" userId="94e871c63b3734dc" providerId="LiveId" clId="{C21C3E8D-EAEC-497F-92D6-2D087FC437F1}" dt="2024-04-09T15:42:36.914" v="2467" actId="113"/>
          <ac:spMkLst>
            <pc:docMk/>
            <pc:sldMk cId="2404068693" sldId="359"/>
            <ac:spMk id="3" creationId="{C9CC29E6-B2D9-8326-2C4B-FA8ABF2F8819}"/>
          </ac:spMkLst>
        </pc:spChg>
        <pc:spChg chg="mod">
          <ac:chgData name="Janeth Garzon" userId="94e871c63b3734dc" providerId="LiveId" clId="{C21C3E8D-EAEC-497F-92D6-2D087FC437F1}" dt="2024-04-09T14:28:06.366" v="683" actId="26606"/>
          <ac:spMkLst>
            <pc:docMk/>
            <pc:sldMk cId="2404068693" sldId="359"/>
            <ac:spMk id="4" creationId="{C6BF7D08-D933-917A-ABAF-E1D99D701288}"/>
          </ac:spMkLst>
        </pc:spChg>
        <pc:spChg chg="add mod">
          <ac:chgData name="Janeth Garzon" userId="94e871c63b3734dc" providerId="LiveId" clId="{C21C3E8D-EAEC-497F-92D6-2D087FC437F1}" dt="2024-04-09T15:41:48.839" v="2442" actId="14100"/>
          <ac:spMkLst>
            <pc:docMk/>
            <pc:sldMk cId="2404068693" sldId="359"/>
            <ac:spMk id="5" creationId="{718EC892-43DC-48D5-088F-57E34206D38B}"/>
          </ac:spMkLst>
        </pc:spChg>
        <pc:spChg chg="add">
          <ac:chgData name="Janeth Garzon" userId="94e871c63b3734dc" providerId="LiveId" clId="{C21C3E8D-EAEC-497F-92D6-2D087FC437F1}" dt="2024-04-09T14:28:06.366" v="683" actId="26606"/>
          <ac:spMkLst>
            <pc:docMk/>
            <pc:sldMk cId="2404068693" sldId="359"/>
            <ac:spMk id="19" creationId="{76B77363-E0A5-4701-9ED0-E9BB2C6B4D63}"/>
          </ac:spMkLst>
        </pc:spChg>
        <pc:picChg chg="add mod ord">
          <ac:chgData name="Janeth Garzon" userId="94e871c63b3734dc" providerId="LiveId" clId="{C21C3E8D-EAEC-497F-92D6-2D087FC437F1}" dt="2024-04-09T14:28:06.366" v="683" actId="26606"/>
          <ac:picMkLst>
            <pc:docMk/>
            <pc:sldMk cId="2404068693" sldId="359"/>
            <ac:picMk id="6" creationId="{44E1525D-32CF-8F54-C59A-C425C99182C2}"/>
          </ac:picMkLst>
        </pc:picChg>
        <pc:picChg chg="add del mod">
          <ac:chgData name="Janeth Garzon" userId="94e871c63b3734dc" providerId="LiveId" clId="{C21C3E8D-EAEC-497F-92D6-2D087FC437F1}" dt="2024-04-09T14:20:29.053" v="517" actId="478"/>
          <ac:picMkLst>
            <pc:docMk/>
            <pc:sldMk cId="2404068693" sldId="359"/>
            <ac:picMk id="8" creationId="{8F4C49A6-3C9A-327A-F3AD-6135315EFB2B}"/>
          </ac:picMkLst>
        </pc:picChg>
        <pc:picChg chg="add mod ord">
          <ac:chgData name="Janeth Garzon" userId="94e871c63b3734dc" providerId="LiveId" clId="{C21C3E8D-EAEC-497F-92D6-2D087FC437F1}" dt="2024-04-09T14:28:06.366" v="683" actId="26606"/>
          <ac:picMkLst>
            <pc:docMk/>
            <pc:sldMk cId="2404068693" sldId="359"/>
            <ac:picMk id="10" creationId="{58974372-7C24-7633-F2EC-FB863F7718B9}"/>
          </ac:picMkLst>
        </pc:picChg>
        <pc:cxnChg chg="add">
          <ac:chgData name="Janeth Garzon" userId="94e871c63b3734dc" providerId="LiveId" clId="{C21C3E8D-EAEC-497F-92D6-2D087FC437F1}" dt="2024-04-09T14:28:06.366" v="683" actId="26606"/>
          <ac:cxnSpMkLst>
            <pc:docMk/>
            <pc:sldMk cId="2404068693" sldId="359"/>
            <ac:cxnSpMk id="15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9T14:28:06.366" v="683" actId="26606"/>
          <ac:cxnSpMkLst>
            <pc:docMk/>
            <pc:sldMk cId="2404068693" sldId="359"/>
            <ac:cxnSpMk id="17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9T14:28:06.366" v="683" actId="26606"/>
          <ac:cxnSpMkLst>
            <pc:docMk/>
            <pc:sldMk cId="2404068693" sldId="359"/>
            <ac:cxnSpMk id="21" creationId="{F295AAA2-1E11-4525-B5C7-135F670315DF}"/>
          </ac:cxnSpMkLst>
        </pc:cxnChg>
      </pc:sldChg>
      <pc:sldChg chg="addSp delSp modSp new mod">
        <pc:chgData name="Janeth Garzon" userId="94e871c63b3734dc" providerId="LiveId" clId="{C21C3E8D-EAEC-497F-92D6-2D087FC437F1}" dt="2024-04-25T14:48:34.583" v="2649" actId="20577"/>
        <pc:sldMkLst>
          <pc:docMk/>
          <pc:sldMk cId="2906930579" sldId="360"/>
        </pc:sldMkLst>
        <pc:spChg chg="mod">
          <ac:chgData name="Janeth Garzon" userId="94e871c63b3734dc" providerId="LiveId" clId="{C21C3E8D-EAEC-497F-92D6-2D087FC437F1}" dt="2024-04-25T14:46:33.481" v="2605" actId="14100"/>
          <ac:spMkLst>
            <pc:docMk/>
            <pc:sldMk cId="2906930579" sldId="360"/>
            <ac:spMk id="2" creationId="{BE1521A4-733B-9A6F-A434-6AA4F21CBA55}"/>
          </ac:spMkLst>
        </pc:spChg>
        <pc:spChg chg="mod">
          <ac:chgData name="Janeth Garzon" userId="94e871c63b3734dc" providerId="LiveId" clId="{C21C3E8D-EAEC-497F-92D6-2D087FC437F1}" dt="2024-04-25T14:48:34.583" v="2649" actId="20577"/>
          <ac:spMkLst>
            <pc:docMk/>
            <pc:sldMk cId="2906930579" sldId="360"/>
            <ac:spMk id="3" creationId="{546BBD98-3FCE-EAF7-87D4-5CC3913B756D}"/>
          </ac:spMkLst>
        </pc:spChg>
        <pc:spChg chg="del">
          <ac:chgData name="Janeth Garzon" userId="94e871c63b3734dc" providerId="LiveId" clId="{C21C3E8D-EAEC-497F-92D6-2D087FC437F1}" dt="2024-04-25T14:29:44.250" v="2513"/>
          <ac:spMkLst>
            <pc:docMk/>
            <pc:sldMk cId="2906930579" sldId="360"/>
            <ac:spMk id="4" creationId="{BED69827-3E01-2487-DD6D-93483BFD5E03}"/>
          </ac:spMkLst>
        </pc:spChg>
        <pc:picChg chg="add mod">
          <ac:chgData name="Janeth Garzon" userId="94e871c63b3734dc" providerId="LiveId" clId="{C21C3E8D-EAEC-497F-92D6-2D087FC437F1}" dt="2024-04-25T14:30:02.491" v="2518" actId="14100"/>
          <ac:picMkLst>
            <pc:docMk/>
            <pc:sldMk cId="2906930579" sldId="360"/>
            <ac:picMk id="5" creationId="{C3960685-18A2-6DEA-B011-92F0AA3F696C}"/>
          </ac:picMkLst>
        </pc:picChg>
      </pc:sldChg>
      <pc:sldChg chg="addSp delSp modSp new mod setBg addAnim">
        <pc:chgData name="Janeth Garzon" userId="94e871c63b3734dc" providerId="LiveId" clId="{C21C3E8D-EAEC-497F-92D6-2D087FC437F1}" dt="2024-04-09T15:41:21.582" v="2439"/>
        <pc:sldMkLst>
          <pc:docMk/>
          <pc:sldMk cId="387291075" sldId="361"/>
        </pc:sldMkLst>
        <pc:spChg chg="mod">
          <ac:chgData name="Janeth Garzon" userId="94e871c63b3734dc" providerId="LiveId" clId="{C21C3E8D-EAEC-497F-92D6-2D087FC437F1}" dt="2024-04-09T15:41:21.582" v="2438" actId="26606"/>
          <ac:spMkLst>
            <pc:docMk/>
            <pc:sldMk cId="387291075" sldId="361"/>
            <ac:spMk id="2" creationId="{8C326D75-F4E2-2C31-3E2F-FF718418D19D}"/>
          </ac:spMkLst>
        </pc:spChg>
        <pc:spChg chg="del">
          <ac:chgData name="Janeth Garzon" userId="94e871c63b3734dc" providerId="LiveId" clId="{C21C3E8D-EAEC-497F-92D6-2D087FC437F1}" dt="2024-04-09T15:38:39.945" v="2429" actId="478"/>
          <ac:spMkLst>
            <pc:docMk/>
            <pc:sldMk cId="387291075" sldId="361"/>
            <ac:spMk id="3" creationId="{20C359A3-1385-9758-9E82-304C48623546}"/>
          </ac:spMkLst>
        </pc:spChg>
        <pc:spChg chg="mod ord">
          <ac:chgData name="Janeth Garzon" userId="94e871c63b3734dc" providerId="LiveId" clId="{C21C3E8D-EAEC-497F-92D6-2D087FC437F1}" dt="2024-04-09T15:41:21.582" v="2438" actId="26606"/>
          <ac:spMkLst>
            <pc:docMk/>
            <pc:sldMk cId="387291075" sldId="361"/>
            <ac:spMk id="4" creationId="{94B86970-C893-DE48-5D30-B6D2AC01F6BC}"/>
          </ac:spMkLst>
        </pc:spChg>
        <pc:spChg chg="add">
          <ac:chgData name="Janeth Garzon" userId="94e871c63b3734dc" providerId="LiveId" clId="{C21C3E8D-EAEC-497F-92D6-2D087FC437F1}" dt="2024-04-09T15:41:21.582" v="2438" actId="26606"/>
          <ac:spMkLst>
            <pc:docMk/>
            <pc:sldMk cId="387291075" sldId="361"/>
            <ac:spMk id="17" creationId="{97215483-AD0C-4E00-BF87-04C4DA6ACE3A}"/>
          </ac:spMkLst>
        </pc:spChg>
        <pc:picChg chg="add mod ord">
          <ac:chgData name="Janeth Garzon" userId="94e871c63b3734dc" providerId="LiveId" clId="{C21C3E8D-EAEC-497F-92D6-2D087FC437F1}" dt="2024-04-09T15:41:21.582" v="2438" actId="26606"/>
          <ac:picMkLst>
            <pc:docMk/>
            <pc:sldMk cId="387291075" sldId="361"/>
            <ac:picMk id="6" creationId="{76C3EBD4-CC09-8A06-8447-56231EC5DFEC}"/>
          </ac:picMkLst>
        </pc:picChg>
        <pc:picChg chg="add mod">
          <ac:chgData name="Janeth Garzon" userId="94e871c63b3734dc" providerId="LiveId" clId="{C21C3E8D-EAEC-497F-92D6-2D087FC437F1}" dt="2024-04-09T15:41:21.582" v="2438" actId="26606"/>
          <ac:picMkLst>
            <pc:docMk/>
            <pc:sldMk cId="387291075" sldId="361"/>
            <ac:picMk id="8" creationId="{9C5B5663-6F9D-D4DE-3271-F280016C4B0B}"/>
          </ac:picMkLst>
        </pc:picChg>
        <pc:cxnChg chg="add">
          <ac:chgData name="Janeth Garzon" userId="94e871c63b3734dc" providerId="LiveId" clId="{C21C3E8D-EAEC-497F-92D6-2D087FC437F1}" dt="2024-04-09T15:41:21.582" v="2438" actId="26606"/>
          <ac:cxnSpMkLst>
            <pc:docMk/>
            <pc:sldMk cId="387291075" sldId="361"/>
            <ac:cxnSpMk id="13" creationId="{F64F9B95-9045-48D2-B9F3-2927E98F54AA}"/>
          </ac:cxnSpMkLst>
        </pc:cxnChg>
        <pc:cxnChg chg="add">
          <ac:chgData name="Janeth Garzon" userId="94e871c63b3734dc" providerId="LiveId" clId="{C21C3E8D-EAEC-497F-92D6-2D087FC437F1}" dt="2024-04-09T15:41:21.582" v="2438" actId="26606"/>
          <ac:cxnSpMkLst>
            <pc:docMk/>
            <pc:sldMk cId="387291075" sldId="361"/>
            <ac:cxnSpMk id="15" creationId="{085AA86F-6A4D-4BCB-A045-D992CDC2959B}"/>
          </ac:cxnSpMkLst>
        </pc:cxnChg>
        <pc:cxnChg chg="add">
          <ac:chgData name="Janeth Garzon" userId="94e871c63b3734dc" providerId="LiveId" clId="{C21C3E8D-EAEC-497F-92D6-2D087FC437F1}" dt="2024-04-09T15:41:21.582" v="2438" actId="26606"/>
          <ac:cxnSpMkLst>
            <pc:docMk/>
            <pc:sldMk cId="387291075" sldId="361"/>
            <ac:cxnSpMk id="19" creationId="{87F9F470-C7B7-4B96-90CD-6D53EA02006D}"/>
          </ac:cxnSpMkLst>
        </pc:cxnChg>
      </pc:sldChg>
      <pc:sldChg chg="addSp delSp modSp new mod">
        <pc:chgData name="Janeth Garzon" userId="94e871c63b3734dc" providerId="LiveId" clId="{C21C3E8D-EAEC-497F-92D6-2D087FC437F1}" dt="2024-04-25T18:20:41.326" v="3115" actId="1076"/>
        <pc:sldMkLst>
          <pc:docMk/>
          <pc:sldMk cId="3152270753" sldId="362"/>
        </pc:sldMkLst>
        <pc:spChg chg="mod">
          <ac:chgData name="Janeth Garzon" userId="94e871c63b3734dc" providerId="LiveId" clId="{C21C3E8D-EAEC-497F-92D6-2D087FC437F1}" dt="2024-04-09T15:49:49.121" v="2496" actId="20577"/>
          <ac:spMkLst>
            <pc:docMk/>
            <pc:sldMk cId="3152270753" sldId="362"/>
            <ac:spMk id="2" creationId="{89DA405E-A4E3-E3A8-5BB0-619D0B23D67F}"/>
          </ac:spMkLst>
        </pc:spChg>
        <pc:spChg chg="del">
          <ac:chgData name="Janeth Garzon" userId="94e871c63b3734dc" providerId="LiveId" clId="{C21C3E8D-EAEC-497F-92D6-2D087FC437F1}" dt="2024-04-25T14:45:02.984" v="2595"/>
          <ac:spMkLst>
            <pc:docMk/>
            <pc:sldMk cId="3152270753" sldId="362"/>
            <ac:spMk id="3" creationId="{27F06080-9855-CCD2-262D-512FA33AEA23}"/>
          </ac:spMkLst>
        </pc:spChg>
        <pc:picChg chg="add mod">
          <ac:chgData name="Janeth Garzon" userId="94e871c63b3734dc" providerId="LiveId" clId="{C21C3E8D-EAEC-497F-92D6-2D087FC437F1}" dt="2024-04-25T15:34:43.779" v="2650" actId="14100"/>
          <ac:picMkLst>
            <pc:docMk/>
            <pc:sldMk cId="3152270753" sldId="362"/>
            <ac:picMk id="5" creationId="{2A4E32F8-0035-AB15-F273-631F27A3643C}"/>
          </ac:picMkLst>
        </pc:picChg>
        <pc:picChg chg="add mod">
          <ac:chgData name="Janeth Garzon" userId="94e871c63b3734dc" providerId="LiveId" clId="{C21C3E8D-EAEC-497F-92D6-2D087FC437F1}" dt="2024-04-25T18:20:41.326" v="3115" actId="1076"/>
          <ac:picMkLst>
            <pc:docMk/>
            <pc:sldMk cId="3152270753" sldId="362"/>
            <ac:picMk id="6" creationId="{16E651EC-CC98-5682-BCD6-8CE3910F7050}"/>
          </ac:picMkLst>
        </pc:picChg>
        <pc:picChg chg="add mod">
          <ac:chgData name="Janeth Garzon" userId="94e871c63b3734dc" providerId="LiveId" clId="{C21C3E8D-EAEC-497F-92D6-2D087FC437F1}" dt="2024-04-25T18:20:39.840" v="3114" actId="1076"/>
          <ac:picMkLst>
            <pc:docMk/>
            <pc:sldMk cId="3152270753" sldId="362"/>
            <ac:picMk id="7" creationId="{5263ADAB-004E-CAE1-5FDB-9E7A2EE83527}"/>
          </ac:picMkLst>
        </pc:picChg>
      </pc:sldChg>
      <pc:sldChg chg="modSp new mod">
        <pc:chgData name="Janeth Garzon" userId="94e871c63b3734dc" providerId="LiveId" clId="{C21C3E8D-EAEC-497F-92D6-2D087FC437F1}" dt="2024-04-25T16:04:37.120" v="3060" actId="20577"/>
        <pc:sldMkLst>
          <pc:docMk/>
          <pc:sldMk cId="2949037285" sldId="363"/>
        </pc:sldMkLst>
        <pc:spChg chg="mod">
          <ac:chgData name="Janeth Garzon" userId="94e871c63b3734dc" providerId="LiveId" clId="{C21C3E8D-EAEC-497F-92D6-2D087FC437F1}" dt="2024-04-25T15:35:11.386" v="2689" actId="20577"/>
          <ac:spMkLst>
            <pc:docMk/>
            <pc:sldMk cId="2949037285" sldId="363"/>
            <ac:spMk id="2" creationId="{8CC8D0F4-9C8E-BC41-F6BE-F94999586341}"/>
          </ac:spMkLst>
        </pc:spChg>
        <pc:spChg chg="mod">
          <ac:chgData name="Janeth Garzon" userId="94e871c63b3734dc" providerId="LiveId" clId="{C21C3E8D-EAEC-497F-92D6-2D087FC437F1}" dt="2024-04-25T16:04:37.120" v="3060" actId="20577"/>
          <ac:spMkLst>
            <pc:docMk/>
            <pc:sldMk cId="2949037285" sldId="363"/>
            <ac:spMk id="3" creationId="{AA633A1D-93B6-812F-5A4D-AC31B4EC77C9}"/>
          </ac:spMkLst>
        </pc:spChg>
      </pc:sldChg>
      <pc:sldChg chg="new del">
        <pc:chgData name="Janeth Garzon" userId="94e871c63b3734dc" providerId="LiveId" clId="{C21C3E8D-EAEC-497F-92D6-2D087FC437F1}" dt="2024-04-25T16:37:19.403" v="3063" actId="47"/>
        <pc:sldMkLst>
          <pc:docMk/>
          <pc:sldMk cId="3528906369" sldId="364"/>
        </pc:sldMkLst>
      </pc:sldChg>
      <pc:sldMasterChg chg="delSldLayout">
        <pc:chgData name="Janeth Garzon" userId="94e871c63b3734dc" providerId="LiveId" clId="{C21C3E8D-EAEC-497F-92D6-2D087FC437F1}" dt="2024-04-08T20:57:34.206" v="283" actId="47"/>
        <pc:sldMasterMkLst>
          <pc:docMk/>
          <pc:sldMasterMk cId="2631801979" sldId="2147483706"/>
        </pc:sldMasterMkLst>
        <pc:sldLayoutChg chg="del">
          <pc:chgData name="Janeth Garzon" userId="94e871c63b3734dc" providerId="LiveId" clId="{C21C3E8D-EAEC-497F-92D6-2D087FC437F1}" dt="2024-04-08T20:57:34.206" v="283" actId="47"/>
          <pc:sldLayoutMkLst>
            <pc:docMk/>
            <pc:sldMasterMk cId="2631801979" sldId="2147483706"/>
            <pc:sldLayoutMk cId="1705375367" sldId="2147483726"/>
          </pc:sldLayoutMkLst>
        </pc:sldLayoutChg>
        <pc:sldLayoutChg chg="del">
          <pc:chgData name="Janeth Garzon" userId="94e871c63b3734dc" providerId="LiveId" clId="{C21C3E8D-EAEC-497F-92D6-2D087FC437F1}" dt="2024-04-08T20:57:31.388" v="282" actId="47"/>
          <pc:sldLayoutMkLst>
            <pc:docMk/>
            <pc:sldMasterMk cId="2631801979" sldId="2147483706"/>
            <pc:sldLayoutMk cId="1777931917" sldId="2147483727"/>
          </pc:sldLayoutMkLst>
        </pc:sldLayoutChg>
        <pc:sldLayoutChg chg="del">
          <pc:chgData name="Janeth Garzon" userId="94e871c63b3734dc" providerId="LiveId" clId="{C21C3E8D-EAEC-497F-92D6-2D087FC437F1}" dt="2024-04-08T20:57:23.556" v="281" actId="47"/>
          <pc:sldLayoutMkLst>
            <pc:docMk/>
            <pc:sldMasterMk cId="2631801979" sldId="2147483706"/>
            <pc:sldLayoutMk cId="2575085967" sldId="2147483728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1BCD41-A1A9-40BA-BA37-B92D172987B9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113BEE4-830A-4FCE-8DF2-8328777F5D26}">
      <dgm:prSet/>
      <dgm:spPr/>
      <dgm:t>
        <a:bodyPr/>
        <a:lstStyle/>
        <a:p>
          <a:r>
            <a:rPr lang="en-US"/>
            <a:t>En el año 2023 siguiendo con la planificación y anclado a los objetivos del PDOT se ha trabajo en diferentes aspectos, entre los que se destacan: </a:t>
          </a:r>
        </a:p>
      </dgm:t>
    </dgm:pt>
    <dgm:pt modelId="{5CE695D2-8DDD-4D69-B968-61B14B92F1D1}" type="parTrans" cxnId="{4AC1A452-821D-4DA4-A8FB-DDDB89E5E75D}">
      <dgm:prSet/>
      <dgm:spPr/>
      <dgm:t>
        <a:bodyPr/>
        <a:lstStyle/>
        <a:p>
          <a:endParaRPr lang="en-US"/>
        </a:p>
      </dgm:t>
    </dgm:pt>
    <dgm:pt modelId="{BB7B994D-B045-4E74-AEA5-3533BF904051}" type="sibTrans" cxnId="{4AC1A452-821D-4DA4-A8FB-DDDB89E5E75D}">
      <dgm:prSet/>
      <dgm:spPr/>
      <dgm:t>
        <a:bodyPr/>
        <a:lstStyle/>
        <a:p>
          <a:endParaRPr lang="en-US"/>
        </a:p>
      </dgm:t>
    </dgm:pt>
    <dgm:pt modelId="{7EAD5844-2BC7-498C-A6DC-FF66A6776E13}">
      <dgm:prSet/>
      <dgm:spPr/>
      <dgm:t>
        <a:bodyPr/>
        <a:lstStyle/>
        <a:p>
          <a:r>
            <a:rPr lang="en-US"/>
            <a:t>Capacitacion y formación</a:t>
          </a:r>
        </a:p>
      </dgm:t>
    </dgm:pt>
    <dgm:pt modelId="{9727F60D-D676-4682-8F4F-39D39CCF2ACE}" type="parTrans" cxnId="{1D349F73-9108-42B6-AEF7-2E5341606042}">
      <dgm:prSet/>
      <dgm:spPr/>
      <dgm:t>
        <a:bodyPr/>
        <a:lstStyle/>
        <a:p>
          <a:endParaRPr lang="en-US"/>
        </a:p>
      </dgm:t>
    </dgm:pt>
    <dgm:pt modelId="{8D1729AD-389A-4CE6-A87E-FD40C1F7AABB}" type="sibTrans" cxnId="{1D349F73-9108-42B6-AEF7-2E5341606042}">
      <dgm:prSet/>
      <dgm:spPr/>
      <dgm:t>
        <a:bodyPr/>
        <a:lstStyle/>
        <a:p>
          <a:endParaRPr lang="en-US"/>
        </a:p>
      </dgm:t>
    </dgm:pt>
    <dgm:pt modelId="{C134509B-8152-4DF4-BBCF-1D4F92FD2B80}">
      <dgm:prSet/>
      <dgm:spPr/>
      <dgm:t>
        <a:bodyPr/>
        <a:lstStyle/>
        <a:p>
          <a:r>
            <a:rPr lang="en-US"/>
            <a:t>Apoyo a las organizaciones productivas con el entrega de abonos, bioles e insumos</a:t>
          </a:r>
        </a:p>
      </dgm:t>
    </dgm:pt>
    <dgm:pt modelId="{A6A916EE-4601-42DF-8FAF-24D299276DFC}" type="parTrans" cxnId="{F97EDF71-195B-46EC-ABF1-BB9C56C97499}">
      <dgm:prSet/>
      <dgm:spPr/>
      <dgm:t>
        <a:bodyPr/>
        <a:lstStyle/>
        <a:p>
          <a:endParaRPr lang="en-US"/>
        </a:p>
      </dgm:t>
    </dgm:pt>
    <dgm:pt modelId="{31849B8D-3BE7-487E-AFFD-B994E3B8F464}" type="sibTrans" cxnId="{F97EDF71-195B-46EC-ABF1-BB9C56C97499}">
      <dgm:prSet/>
      <dgm:spPr/>
      <dgm:t>
        <a:bodyPr/>
        <a:lstStyle/>
        <a:p>
          <a:endParaRPr lang="en-US"/>
        </a:p>
      </dgm:t>
    </dgm:pt>
    <dgm:pt modelId="{0984125F-F0B0-4D2C-95C9-F2EECC531369}">
      <dgm:prSet/>
      <dgm:spPr/>
      <dgm:t>
        <a:bodyPr/>
        <a:lstStyle/>
        <a:p>
          <a:r>
            <a:rPr lang="en-US"/>
            <a:t>Manejo Sanitario bovino (desparasitación,  vitaminización y vacunación para el carbunco)</a:t>
          </a:r>
        </a:p>
      </dgm:t>
    </dgm:pt>
    <dgm:pt modelId="{FB47BBC4-0DE4-4917-851A-16523F1AF7F7}" type="parTrans" cxnId="{22383C97-6FB8-45D4-B908-DA44ED0D8FDC}">
      <dgm:prSet/>
      <dgm:spPr/>
      <dgm:t>
        <a:bodyPr/>
        <a:lstStyle/>
        <a:p>
          <a:endParaRPr lang="en-US"/>
        </a:p>
      </dgm:t>
    </dgm:pt>
    <dgm:pt modelId="{1BB4A686-B863-403D-854E-1F6B4EDB70AE}" type="sibTrans" cxnId="{22383C97-6FB8-45D4-B908-DA44ED0D8FDC}">
      <dgm:prSet/>
      <dgm:spPr/>
      <dgm:t>
        <a:bodyPr/>
        <a:lstStyle/>
        <a:p>
          <a:endParaRPr lang="en-US"/>
        </a:p>
      </dgm:t>
    </dgm:pt>
    <dgm:pt modelId="{7AEA814C-43AF-4451-B580-ABBD6B6C8A02}">
      <dgm:prSet/>
      <dgm:spPr/>
      <dgm:t>
        <a:bodyPr/>
        <a:lstStyle/>
        <a:p>
          <a:r>
            <a:rPr lang="en-US"/>
            <a:t>Inseminación del Ganado bovino </a:t>
          </a:r>
        </a:p>
      </dgm:t>
    </dgm:pt>
    <dgm:pt modelId="{4B4C39B5-6C46-4A5C-B383-79D6265A9EDF}" type="parTrans" cxnId="{B00BB4B5-66DF-4F8D-901F-306BA7FA1C49}">
      <dgm:prSet/>
      <dgm:spPr/>
      <dgm:t>
        <a:bodyPr/>
        <a:lstStyle/>
        <a:p>
          <a:endParaRPr lang="en-US"/>
        </a:p>
      </dgm:t>
    </dgm:pt>
    <dgm:pt modelId="{44EF4CAC-539C-4D32-893D-AF88E9EBCA93}" type="sibTrans" cxnId="{B00BB4B5-66DF-4F8D-901F-306BA7FA1C49}">
      <dgm:prSet/>
      <dgm:spPr/>
      <dgm:t>
        <a:bodyPr/>
        <a:lstStyle/>
        <a:p>
          <a:endParaRPr lang="en-US"/>
        </a:p>
      </dgm:t>
    </dgm:pt>
    <dgm:pt modelId="{684F8E32-4ACC-46BA-ADEE-36BEBC2A9ABE}">
      <dgm:prSet/>
      <dgm:spPr/>
      <dgm:t>
        <a:bodyPr/>
        <a:lstStyle/>
        <a:p>
          <a:r>
            <a:rPr lang="en-US"/>
            <a:t>Preparación del ganando para la IV Ganadera </a:t>
          </a:r>
        </a:p>
      </dgm:t>
    </dgm:pt>
    <dgm:pt modelId="{05703055-11B8-47F8-A9FF-575710B24EE6}" type="parTrans" cxnId="{864638D5-07B4-40A4-9F56-A8EB4814AF5A}">
      <dgm:prSet/>
      <dgm:spPr/>
      <dgm:t>
        <a:bodyPr/>
        <a:lstStyle/>
        <a:p>
          <a:endParaRPr lang="en-US"/>
        </a:p>
      </dgm:t>
    </dgm:pt>
    <dgm:pt modelId="{75D14097-464D-4A88-813A-0EE7A268F656}" type="sibTrans" cxnId="{864638D5-07B4-40A4-9F56-A8EB4814AF5A}">
      <dgm:prSet/>
      <dgm:spPr/>
      <dgm:t>
        <a:bodyPr/>
        <a:lstStyle/>
        <a:p>
          <a:endParaRPr lang="en-US"/>
        </a:p>
      </dgm:t>
    </dgm:pt>
    <dgm:pt modelId="{4DA3F1BD-45FA-4A90-B397-AC709BD98CE1}" type="pres">
      <dgm:prSet presAssocID="{971BCD41-A1A9-40BA-BA37-B92D172987B9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F8EEDD55-3C96-44F0-8734-2ACF7FAB5565}" type="pres">
      <dgm:prSet presAssocID="{2113BEE4-830A-4FCE-8DF2-8328777F5D26}" presName="firs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6A5B859-C670-4D2D-9D36-8E43D0E299CB}" type="presOf" srcId="{7AEA814C-43AF-4451-B580-ABBD6B6C8A02}" destId="{F8EEDD55-3C96-44F0-8734-2ACF7FAB5565}" srcOrd="0" destOrd="4" presId="urn:microsoft.com/office/officeart/2005/8/layout/bProcess2"/>
    <dgm:cxn modelId="{B00BB4B5-66DF-4F8D-901F-306BA7FA1C49}" srcId="{2113BEE4-830A-4FCE-8DF2-8328777F5D26}" destId="{7AEA814C-43AF-4451-B580-ABBD6B6C8A02}" srcOrd="3" destOrd="0" parTransId="{4B4C39B5-6C46-4A5C-B383-79D6265A9EDF}" sibTransId="{44EF4CAC-539C-4D32-893D-AF88E9EBCA93}"/>
    <dgm:cxn modelId="{B5894F71-209C-400D-B587-B112C6CFFB75}" type="presOf" srcId="{C134509B-8152-4DF4-BBCF-1D4F92FD2B80}" destId="{F8EEDD55-3C96-44F0-8734-2ACF7FAB5565}" srcOrd="0" destOrd="2" presId="urn:microsoft.com/office/officeart/2005/8/layout/bProcess2"/>
    <dgm:cxn modelId="{D39654C7-BFFD-4049-AF52-26369CF75667}" type="presOf" srcId="{971BCD41-A1A9-40BA-BA37-B92D172987B9}" destId="{4DA3F1BD-45FA-4A90-B397-AC709BD98CE1}" srcOrd="0" destOrd="0" presId="urn:microsoft.com/office/officeart/2005/8/layout/bProcess2"/>
    <dgm:cxn modelId="{CE08CA07-BA9E-43ED-B634-734124306A04}" type="presOf" srcId="{684F8E32-4ACC-46BA-ADEE-36BEBC2A9ABE}" destId="{F8EEDD55-3C96-44F0-8734-2ACF7FAB5565}" srcOrd="0" destOrd="5" presId="urn:microsoft.com/office/officeart/2005/8/layout/bProcess2"/>
    <dgm:cxn modelId="{1D349F73-9108-42B6-AEF7-2E5341606042}" srcId="{2113BEE4-830A-4FCE-8DF2-8328777F5D26}" destId="{7EAD5844-2BC7-498C-A6DC-FF66A6776E13}" srcOrd="0" destOrd="0" parTransId="{9727F60D-D676-4682-8F4F-39D39CCF2ACE}" sibTransId="{8D1729AD-389A-4CE6-A87E-FD40C1F7AABB}"/>
    <dgm:cxn modelId="{864638D5-07B4-40A4-9F56-A8EB4814AF5A}" srcId="{2113BEE4-830A-4FCE-8DF2-8328777F5D26}" destId="{684F8E32-4ACC-46BA-ADEE-36BEBC2A9ABE}" srcOrd="4" destOrd="0" parTransId="{05703055-11B8-47F8-A9FF-575710B24EE6}" sibTransId="{75D14097-464D-4A88-813A-0EE7A268F656}"/>
    <dgm:cxn modelId="{22383C97-6FB8-45D4-B908-DA44ED0D8FDC}" srcId="{2113BEE4-830A-4FCE-8DF2-8328777F5D26}" destId="{0984125F-F0B0-4D2C-95C9-F2EECC531369}" srcOrd="2" destOrd="0" parTransId="{FB47BBC4-0DE4-4917-851A-16523F1AF7F7}" sibTransId="{1BB4A686-B863-403D-854E-1F6B4EDB70AE}"/>
    <dgm:cxn modelId="{3FB78FEC-357E-4331-9B37-0BFC7AD1B55A}" type="presOf" srcId="{7EAD5844-2BC7-498C-A6DC-FF66A6776E13}" destId="{F8EEDD55-3C96-44F0-8734-2ACF7FAB5565}" srcOrd="0" destOrd="1" presId="urn:microsoft.com/office/officeart/2005/8/layout/bProcess2"/>
    <dgm:cxn modelId="{BBC12CCA-A20F-4B28-B682-2F271373B9AD}" type="presOf" srcId="{2113BEE4-830A-4FCE-8DF2-8328777F5D26}" destId="{F8EEDD55-3C96-44F0-8734-2ACF7FAB5565}" srcOrd="0" destOrd="0" presId="urn:microsoft.com/office/officeart/2005/8/layout/bProcess2"/>
    <dgm:cxn modelId="{F97EDF71-195B-46EC-ABF1-BB9C56C97499}" srcId="{2113BEE4-830A-4FCE-8DF2-8328777F5D26}" destId="{C134509B-8152-4DF4-BBCF-1D4F92FD2B80}" srcOrd="1" destOrd="0" parTransId="{A6A916EE-4601-42DF-8FAF-24D299276DFC}" sibTransId="{31849B8D-3BE7-487E-AFFD-B994E3B8F464}"/>
    <dgm:cxn modelId="{8B40C89C-DC3E-43F9-8966-6701ACE21856}" type="presOf" srcId="{0984125F-F0B0-4D2C-95C9-F2EECC531369}" destId="{F8EEDD55-3C96-44F0-8734-2ACF7FAB5565}" srcOrd="0" destOrd="3" presId="urn:microsoft.com/office/officeart/2005/8/layout/bProcess2"/>
    <dgm:cxn modelId="{4AC1A452-821D-4DA4-A8FB-DDDB89E5E75D}" srcId="{971BCD41-A1A9-40BA-BA37-B92D172987B9}" destId="{2113BEE4-830A-4FCE-8DF2-8328777F5D26}" srcOrd="0" destOrd="0" parTransId="{5CE695D2-8DDD-4D69-B968-61B14B92F1D1}" sibTransId="{BB7B994D-B045-4E74-AEA5-3533BF904051}"/>
    <dgm:cxn modelId="{9F1AB001-CD5A-4505-8CF4-45FCE48DAAD2}" type="presParOf" srcId="{4DA3F1BD-45FA-4A90-B397-AC709BD98CE1}" destId="{F8EEDD55-3C96-44F0-8734-2ACF7FAB5565}" srcOrd="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BF521-7AF5-415D-89C6-CEBD338F7C6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E8DFDA2-F701-4BAA-A819-91875692759C}">
      <dgm:prSet/>
      <dgm:spPr/>
      <dgm:t>
        <a:bodyPr/>
        <a:lstStyle/>
        <a:p>
          <a:r>
            <a:rPr lang="es-EC"/>
            <a:t>Desde el 2019 se viene trabajando en inseminación artificial, cada año ha subido la demanda desde los ganaderos, para el año 2023 se inseminaron 200 animales con estos resultados: </a:t>
          </a:r>
          <a:endParaRPr lang="en-US"/>
        </a:p>
      </dgm:t>
    </dgm:pt>
    <dgm:pt modelId="{3D971A38-7E24-4005-844F-B5D4368054B5}" type="parTrans" cxnId="{0A140A97-498C-48C0-AF7F-A8B5CE8B85DD}">
      <dgm:prSet/>
      <dgm:spPr/>
      <dgm:t>
        <a:bodyPr/>
        <a:lstStyle/>
        <a:p>
          <a:endParaRPr lang="en-US"/>
        </a:p>
      </dgm:t>
    </dgm:pt>
    <dgm:pt modelId="{47EBD868-D902-48E0-B378-25E4F79B760B}" type="sibTrans" cxnId="{0A140A97-498C-48C0-AF7F-A8B5CE8B85DD}">
      <dgm:prSet/>
      <dgm:spPr/>
      <dgm:t>
        <a:bodyPr/>
        <a:lstStyle/>
        <a:p>
          <a:endParaRPr lang="en-US"/>
        </a:p>
      </dgm:t>
    </dgm:pt>
    <dgm:pt modelId="{F59E2273-6559-42DA-B1F2-9210498E091C}">
      <dgm:prSet/>
      <dgm:spPr/>
      <dgm:t>
        <a:bodyPr/>
        <a:lstStyle/>
        <a:p>
          <a:r>
            <a:rPr lang="es-EC"/>
            <a:t>75 % de probabilidad de gestación, ya hay algunos partos </a:t>
          </a:r>
          <a:endParaRPr lang="en-US"/>
        </a:p>
      </dgm:t>
    </dgm:pt>
    <dgm:pt modelId="{0097DD66-9D4B-46D0-B66C-3BA2F99EE092}" type="parTrans" cxnId="{A69EC635-D035-4909-B859-E8EBE77833E3}">
      <dgm:prSet/>
      <dgm:spPr/>
      <dgm:t>
        <a:bodyPr/>
        <a:lstStyle/>
        <a:p>
          <a:endParaRPr lang="en-US"/>
        </a:p>
      </dgm:t>
    </dgm:pt>
    <dgm:pt modelId="{B759C11E-B3DC-407B-BC5D-7AB6D6B91C1F}" type="sibTrans" cxnId="{A69EC635-D035-4909-B859-E8EBE77833E3}">
      <dgm:prSet/>
      <dgm:spPr/>
      <dgm:t>
        <a:bodyPr/>
        <a:lstStyle/>
        <a:p>
          <a:endParaRPr lang="en-US"/>
        </a:p>
      </dgm:t>
    </dgm:pt>
    <dgm:pt modelId="{CA9D6A30-D5C1-4D8A-9630-105BCE5A654E}">
      <dgm:prSet/>
      <dgm:spPr/>
      <dgm:t>
        <a:bodyPr/>
        <a:lstStyle/>
        <a:p>
          <a:r>
            <a:rPr lang="es-EC"/>
            <a:t>La raza Normando se está introduciendo por sus ventajas en leche y carne</a:t>
          </a:r>
          <a:endParaRPr lang="en-US"/>
        </a:p>
      </dgm:t>
    </dgm:pt>
    <dgm:pt modelId="{42121F46-06D5-496E-93BD-4B3EFAA32EEC}" type="parTrans" cxnId="{9FC8A1DF-2D3D-4335-ACF4-744B126BAC95}">
      <dgm:prSet/>
      <dgm:spPr/>
      <dgm:t>
        <a:bodyPr/>
        <a:lstStyle/>
        <a:p>
          <a:endParaRPr lang="en-US"/>
        </a:p>
      </dgm:t>
    </dgm:pt>
    <dgm:pt modelId="{33307693-828D-47BC-908A-03B19F1D8177}" type="sibTrans" cxnId="{9FC8A1DF-2D3D-4335-ACF4-744B126BAC95}">
      <dgm:prSet/>
      <dgm:spPr/>
      <dgm:t>
        <a:bodyPr/>
        <a:lstStyle/>
        <a:p>
          <a:endParaRPr lang="en-US"/>
        </a:p>
      </dgm:t>
    </dgm:pt>
    <dgm:pt modelId="{C7A35C23-D147-4667-BF6A-1BAA16648549}">
      <dgm:prSet/>
      <dgm:spPr/>
      <dgm:t>
        <a:bodyPr/>
        <a:lstStyle/>
        <a:p>
          <a:r>
            <a:rPr lang="es-EC"/>
            <a:t>La raza Sueco Rojo ayuda a que se mejore la calidad de leche en sólidos, grasa y proteína. </a:t>
          </a:r>
          <a:endParaRPr lang="en-US"/>
        </a:p>
      </dgm:t>
    </dgm:pt>
    <dgm:pt modelId="{7E4F3665-870F-4721-816D-BE73C0D1DA64}" type="parTrans" cxnId="{55DB1D40-A618-4BA2-863E-A4090CE2A02A}">
      <dgm:prSet/>
      <dgm:spPr/>
      <dgm:t>
        <a:bodyPr/>
        <a:lstStyle/>
        <a:p>
          <a:endParaRPr lang="en-US"/>
        </a:p>
      </dgm:t>
    </dgm:pt>
    <dgm:pt modelId="{99E97F34-10E4-4923-BAEE-657F2869C3B4}" type="sibTrans" cxnId="{55DB1D40-A618-4BA2-863E-A4090CE2A02A}">
      <dgm:prSet/>
      <dgm:spPr/>
      <dgm:t>
        <a:bodyPr/>
        <a:lstStyle/>
        <a:p>
          <a:endParaRPr lang="en-US"/>
        </a:p>
      </dgm:t>
    </dgm:pt>
    <dgm:pt modelId="{3AACF582-D7E6-4A68-B116-26C13363449F}">
      <dgm:prSet/>
      <dgm:spPr/>
      <dgm:t>
        <a:bodyPr/>
        <a:lstStyle/>
        <a:p>
          <a:r>
            <a:rPr lang="es-EC"/>
            <a:t>Se cubrió todas las comunidades, teniendo mayor demanda la zona baja de la parroquia </a:t>
          </a:r>
          <a:endParaRPr lang="en-US"/>
        </a:p>
      </dgm:t>
    </dgm:pt>
    <dgm:pt modelId="{86C39655-B7DD-43BD-879D-649B3603E8A7}" type="parTrans" cxnId="{FECFAEB2-6CBA-40F6-AAAC-5027E4B308D0}">
      <dgm:prSet/>
      <dgm:spPr/>
      <dgm:t>
        <a:bodyPr/>
        <a:lstStyle/>
        <a:p>
          <a:endParaRPr lang="en-US"/>
        </a:p>
      </dgm:t>
    </dgm:pt>
    <dgm:pt modelId="{9B20DF03-F00C-442D-8FBE-EE5955F13C0E}" type="sibTrans" cxnId="{FECFAEB2-6CBA-40F6-AAAC-5027E4B308D0}">
      <dgm:prSet/>
      <dgm:spPr/>
      <dgm:t>
        <a:bodyPr/>
        <a:lstStyle/>
        <a:p>
          <a:endParaRPr lang="en-US"/>
        </a:p>
      </dgm:t>
    </dgm:pt>
    <dgm:pt modelId="{96A99BFA-458B-4700-A5D3-B02F5D790551}" type="pres">
      <dgm:prSet presAssocID="{C43BF521-7AF5-415D-89C6-CEBD338F7C6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884DC7C-4C68-4B78-9D0B-7854AE30A7CF}" type="pres">
      <dgm:prSet presAssocID="{5E8DFDA2-F701-4BAA-A819-91875692759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09A6E7D-3D8D-45FB-8551-451316A27AC2}" type="pres">
      <dgm:prSet presAssocID="{47EBD868-D902-48E0-B378-25E4F79B760B}" presName="sibTrans" presStyleLbl="sibTrans1D1" presStyleIdx="0" presStyleCnt="4"/>
      <dgm:spPr/>
      <dgm:t>
        <a:bodyPr/>
        <a:lstStyle/>
        <a:p>
          <a:endParaRPr lang="es-EC"/>
        </a:p>
      </dgm:t>
    </dgm:pt>
    <dgm:pt modelId="{07FAA77E-30A6-41C2-BC3F-89A3F6AD2505}" type="pres">
      <dgm:prSet presAssocID="{47EBD868-D902-48E0-B378-25E4F79B760B}" presName="connectorText" presStyleLbl="sibTrans1D1" presStyleIdx="0" presStyleCnt="4"/>
      <dgm:spPr/>
      <dgm:t>
        <a:bodyPr/>
        <a:lstStyle/>
        <a:p>
          <a:endParaRPr lang="es-EC"/>
        </a:p>
      </dgm:t>
    </dgm:pt>
    <dgm:pt modelId="{48ABEAEB-CDD5-4921-AE68-83E1B56D2B15}" type="pres">
      <dgm:prSet presAssocID="{F59E2273-6559-42DA-B1F2-9210498E091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089F60E-485B-4AC3-8EB4-80DD0F91EE29}" type="pres">
      <dgm:prSet presAssocID="{B759C11E-B3DC-407B-BC5D-7AB6D6B91C1F}" presName="sibTrans" presStyleLbl="sibTrans1D1" presStyleIdx="1" presStyleCnt="4"/>
      <dgm:spPr/>
      <dgm:t>
        <a:bodyPr/>
        <a:lstStyle/>
        <a:p>
          <a:endParaRPr lang="es-EC"/>
        </a:p>
      </dgm:t>
    </dgm:pt>
    <dgm:pt modelId="{6D987C33-657B-4E0C-B23C-57A3E59D843B}" type="pres">
      <dgm:prSet presAssocID="{B759C11E-B3DC-407B-BC5D-7AB6D6B91C1F}" presName="connectorText" presStyleLbl="sibTrans1D1" presStyleIdx="1" presStyleCnt="4"/>
      <dgm:spPr/>
      <dgm:t>
        <a:bodyPr/>
        <a:lstStyle/>
        <a:p>
          <a:endParaRPr lang="es-EC"/>
        </a:p>
      </dgm:t>
    </dgm:pt>
    <dgm:pt modelId="{CD19BA71-47FE-41AB-9BAD-E76ECFC76C30}" type="pres">
      <dgm:prSet presAssocID="{CA9D6A30-D5C1-4D8A-9630-105BCE5A654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B4BF698-D055-4B9F-858D-8E5D481496DA}" type="pres">
      <dgm:prSet presAssocID="{33307693-828D-47BC-908A-03B19F1D8177}" presName="sibTrans" presStyleLbl="sibTrans1D1" presStyleIdx="2" presStyleCnt="4"/>
      <dgm:spPr/>
      <dgm:t>
        <a:bodyPr/>
        <a:lstStyle/>
        <a:p>
          <a:endParaRPr lang="es-EC"/>
        </a:p>
      </dgm:t>
    </dgm:pt>
    <dgm:pt modelId="{1F7F71C6-8C70-4944-98E3-B84E649B10D7}" type="pres">
      <dgm:prSet presAssocID="{33307693-828D-47BC-908A-03B19F1D8177}" presName="connectorText" presStyleLbl="sibTrans1D1" presStyleIdx="2" presStyleCnt="4"/>
      <dgm:spPr/>
      <dgm:t>
        <a:bodyPr/>
        <a:lstStyle/>
        <a:p>
          <a:endParaRPr lang="es-EC"/>
        </a:p>
      </dgm:t>
    </dgm:pt>
    <dgm:pt modelId="{9A5CCDF3-3584-4598-801D-519128F683B3}" type="pres">
      <dgm:prSet presAssocID="{C7A35C23-D147-4667-BF6A-1BAA1664854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C197CB3-7EFE-4F8E-9359-08773AFB1210}" type="pres">
      <dgm:prSet presAssocID="{99E97F34-10E4-4923-BAEE-657F2869C3B4}" presName="sibTrans" presStyleLbl="sibTrans1D1" presStyleIdx="3" presStyleCnt="4"/>
      <dgm:spPr/>
      <dgm:t>
        <a:bodyPr/>
        <a:lstStyle/>
        <a:p>
          <a:endParaRPr lang="es-EC"/>
        </a:p>
      </dgm:t>
    </dgm:pt>
    <dgm:pt modelId="{94FF1E1A-5BE9-454A-985A-720A79CDF7EF}" type="pres">
      <dgm:prSet presAssocID="{99E97F34-10E4-4923-BAEE-657F2869C3B4}" presName="connectorText" presStyleLbl="sibTrans1D1" presStyleIdx="3" presStyleCnt="4"/>
      <dgm:spPr/>
      <dgm:t>
        <a:bodyPr/>
        <a:lstStyle/>
        <a:p>
          <a:endParaRPr lang="es-EC"/>
        </a:p>
      </dgm:t>
    </dgm:pt>
    <dgm:pt modelId="{ACAA5E43-B38A-490E-875D-F32E733442AD}" type="pres">
      <dgm:prSet presAssocID="{3AACF582-D7E6-4A68-B116-26C13363449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A140A97-498C-48C0-AF7F-A8B5CE8B85DD}" srcId="{C43BF521-7AF5-415D-89C6-CEBD338F7C66}" destId="{5E8DFDA2-F701-4BAA-A819-91875692759C}" srcOrd="0" destOrd="0" parTransId="{3D971A38-7E24-4005-844F-B5D4368054B5}" sibTransId="{47EBD868-D902-48E0-B378-25E4F79B760B}"/>
    <dgm:cxn modelId="{FECFAEB2-6CBA-40F6-AAAC-5027E4B308D0}" srcId="{C43BF521-7AF5-415D-89C6-CEBD338F7C66}" destId="{3AACF582-D7E6-4A68-B116-26C13363449F}" srcOrd="4" destOrd="0" parTransId="{86C39655-B7DD-43BD-879D-649B3603E8A7}" sibTransId="{9B20DF03-F00C-442D-8FBE-EE5955F13C0E}"/>
    <dgm:cxn modelId="{FF86142C-6D21-4791-BB3E-D3BFD77B49C4}" type="presOf" srcId="{5E8DFDA2-F701-4BAA-A819-91875692759C}" destId="{A884DC7C-4C68-4B78-9D0B-7854AE30A7CF}" srcOrd="0" destOrd="0" presId="urn:microsoft.com/office/officeart/2016/7/layout/RepeatingBendingProcessNew"/>
    <dgm:cxn modelId="{742B83D3-0E11-4CCF-8210-FE153E777FF1}" type="presOf" srcId="{47EBD868-D902-48E0-B378-25E4F79B760B}" destId="{07FAA77E-30A6-41C2-BC3F-89A3F6AD2505}" srcOrd="1" destOrd="0" presId="urn:microsoft.com/office/officeart/2016/7/layout/RepeatingBendingProcessNew"/>
    <dgm:cxn modelId="{47A05CD4-767F-4961-BE90-5FFF5F0F3902}" type="presOf" srcId="{C43BF521-7AF5-415D-89C6-CEBD338F7C66}" destId="{96A99BFA-458B-4700-A5D3-B02F5D790551}" srcOrd="0" destOrd="0" presId="urn:microsoft.com/office/officeart/2016/7/layout/RepeatingBendingProcessNew"/>
    <dgm:cxn modelId="{C4745224-E450-4E85-B2CE-9E71FB8C98E2}" type="presOf" srcId="{99E97F34-10E4-4923-BAEE-657F2869C3B4}" destId="{8C197CB3-7EFE-4F8E-9359-08773AFB1210}" srcOrd="0" destOrd="0" presId="urn:microsoft.com/office/officeart/2016/7/layout/RepeatingBendingProcessNew"/>
    <dgm:cxn modelId="{B2B72185-BDD3-4A8C-B1E1-5AAC4D031F0B}" type="presOf" srcId="{B759C11E-B3DC-407B-BC5D-7AB6D6B91C1F}" destId="{A089F60E-485B-4AC3-8EB4-80DD0F91EE29}" srcOrd="0" destOrd="0" presId="urn:microsoft.com/office/officeart/2016/7/layout/RepeatingBendingProcessNew"/>
    <dgm:cxn modelId="{268B044E-DF3F-4921-A634-C22F56B65096}" type="presOf" srcId="{CA9D6A30-D5C1-4D8A-9630-105BCE5A654E}" destId="{CD19BA71-47FE-41AB-9BAD-E76ECFC76C30}" srcOrd="0" destOrd="0" presId="urn:microsoft.com/office/officeart/2016/7/layout/RepeatingBendingProcessNew"/>
    <dgm:cxn modelId="{FB5CB3D9-29B7-4E6A-A16A-B1AC02E0539A}" type="presOf" srcId="{3AACF582-D7E6-4A68-B116-26C13363449F}" destId="{ACAA5E43-B38A-490E-875D-F32E733442AD}" srcOrd="0" destOrd="0" presId="urn:microsoft.com/office/officeart/2016/7/layout/RepeatingBendingProcessNew"/>
    <dgm:cxn modelId="{B686B81B-808F-4234-90EB-3C9F9C69A317}" type="presOf" srcId="{B759C11E-B3DC-407B-BC5D-7AB6D6B91C1F}" destId="{6D987C33-657B-4E0C-B23C-57A3E59D843B}" srcOrd="1" destOrd="0" presId="urn:microsoft.com/office/officeart/2016/7/layout/RepeatingBendingProcessNew"/>
    <dgm:cxn modelId="{DABE581C-4F9C-45E6-AEEB-029FE5398320}" type="presOf" srcId="{33307693-828D-47BC-908A-03B19F1D8177}" destId="{7B4BF698-D055-4B9F-858D-8E5D481496DA}" srcOrd="0" destOrd="0" presId="urn:microsoft.com/office/officeart/2016/7/layout/RepeatingBendingProcessNew"/>
    <dgm:cxn modelId="{55DB1D40-A618-4BA2-863E-A4090CE2A02A}" srcId="{C43BF521-7AF5-415D-89C6-CEBD338F7C66}" destId="{C7A35C23-D147-4667-BF6A-1BAA16648549}" srcOrd="3" destOrd="0" parTransId="{7E4F3665-870F-4721-816D-BE73C0D1DA64}" sibTransId="{99E97F34-10E4-4923-BAEE-657F2869C3B4}"/>
    <dgm:cxn modelId="{B31EE628-EE81-400C-BB71-B17BFB810B51}" type="presOf" srcId="{C7A35C23-D147-4667-BF6A-1BAA16648549}" destId="{9A5CCDF3-3584-4598-801D-519128F683B3}" srcOrd="0" destOrd="0" presId="urn:microsoft.com/office/officeart/2016/7/layout/RepeatingBendingProcessNew"/>
    <dgm:cxn modelId="{848201B6-2E6D-4D61-A75E-6682E7BCA8C7}" type="presOf" srcId="{33307693-828D-47BC-908A-03B19F1D8177}" destId="{1F7F71C6-8C70-4944-98E3-B84E649B10D7}" srcOrd="1" destOrd="0" presId="urn:microsoft.com/office/officeart/2016/7/layout/RepeatingBendingProcessNew"/>
    <dgm:cxn modelId="{9FC8A1DF-2D3D-4335-ACF4-744B126BAC95}" srcId="{C43BF521-7AF5-415D-89C6-CEBD338F7C66}" destId="{CA9D6A30-D5C1-4D8A-9630-105BCE5A654E}" srcOrd="2" destOrd="0" parTransId="{42121F46-06D5-496E-93BD-4B3EFAA32EEC}" sibTransId="{33307693-828D-47BC-908A-03B19F1D8177}"/>
    <dgm:cxn modelId="{A69EC635-D035-4909-B859-E8EBE77833E3}" srcId="{C43BF521-7AF5-415D-89C6-CEBD338F7C66}" destId="{F59E2273-6559-42DA-B1F2-9210498E091C}" srcOrd="1" destOrd="0" parTransId="{0097DD66-9D4B-46D0-B66C-3BA2F99EE092}" sibTransId="{B759C11E-B3DC-407B-BC5D-7AB6D6B91C1F}"/>
    <dgm:cxn modelId="{E86227CB-1BF1-4941-8688-615739207CED}" type="presOf" srcId="{F59E2273-6559-42DA-B1F2-9210498E091C}" destId="{48ABEAEB-CDD5-4921-AE68-83E1B56D2B15}" srcOrd="0" destOrd="0" presId="urn:microsoft.com/office/officeart/2016/7/layout/RepeatingBendingProcessNew"/>
    <dgm:cxn modelId="{2865BDCC-83C8-4418-B93E-B7D687591543}" type="presOf" srcId="{99E97F34-10E4-4923-BAEE-657F2869C3B4}" destId="{94FF1E1A-5BE9-454A-985A-720A79CDF7EF}" srcOrd="1" destOrd="0" presId="urn:microsoft.com/office/officeart/2016/7/layout/RepeatingBendingProcessNew"/>
    <dgm:cxn modelId="{3E23CDCD-06AC-4FEF-8338-EB4A66E350B5}" type="presOf" srcId="{47EBD868-D902-48E0-B378-25E4F79B760B}" destId="{A09A6E7D-3D8D-45FB-8551-451316A27AC2}" srcOrd="0" destOrd="0" presId="urn:microsoft.com/office/officeart/2016/7/layout/RepeatingBendingProcessNew"/>
    <dgm:cxn modelId="{CA04F849-8B71-4709-9FF7-10633948F1E3}" type="presParOf" srcId="{96A99BFA-458B-4700-A5D3-B02F5D790551}" destId="{A884DC7C-4C68-4B78-9D0B-7854AE30A7CF}" srcOrd="0" destOrd="0" presId="urn:microsoft.com/office/officeart/2016/7/layout/RepeatingBendingProcessNew"/>
    <dgm:cxn modelId="{96F00E20-CA79-4C75-B090-5908CD9268B4}" type="presParOf" srcId="{96A99BFA-458B-4700-A5D3-B02F5D790551}" destId="{A09A6E7D-3D8D-45FB-8551-451316A27AC2}" srcOrd="1" destOrd="0" presId="urn:microsoft.com/office/officeart/2016/7/layout/RepeatingBendingProcessNew"/>
    <dgm:cxn modelId="{B91623CC-303E-4E11-A1D8-B815F4B446C3}" type="presParOf" srcId="{A09A6E7D-3D8D-45FB-8551-451316A27AC2}" destId="{07FAA77E-30A6-41C2-BC3F-89A3F6AD2505}" srcOrd="0" destOrd="0" presId="urn:microsoft.com/office/officeart/2016/7/layout/RepeatingBendingProcessNew"/>
    <dgm:cxn modelId="{C40EF200-B6F7-4D31-9EB9-15F371CE9B00}" type="presParOf" srcId="{96A99BFA-458B-4700-A5D3-B02F5D790551}" destId="{48ABEAEB-CDD5-4921-AE68-83E1B56D2B15}" srcOrd="2" destOrd="0" presId="urn:microsoft.com/office/officeart/2016/7/layout/RepeatingBendingProcessNew"/>
    <dgm:cxn modelId="{6EC5DE4D-7835-4FDB-9991-D83E643A7FAE}" type="presParOf" srcId="{96A99BFA-458B-4700-A5D3-B02F5D790551}" destId="{A089F60E-485B-4AC3-8EB4-80DD0F91EE29}" srcOrd="3" destOrd="0" presId="urn:microsoft.com/office/officeart/2016/7/layout/RepeatingBendingProcessNew"/>
    <dgm:cxn modelId="{315CAB56-D0CD-4348-B2A1-9169F40FB493}" type="presParOf" srcId="{A089F60E-485B-4AC3-8EB4-80DD0F91EE29}" destId="{6D987C33-657B-4E0C-B23C-57A3E59D843B}" srcOrd="0" destOrd="0" presId="urn:microsoft.com/office/officeart/2016/7/layout/RepeatingBendingProcessNew"/>
    <dgm:cxn modelId="{21728F34-3C37-468B-97E8-53ADF8CE32BB}" type="presParOf" srcId="{96A99BFA-458B-4700-A5D3-B02F5D790551}" destId="{CD19BA71-47FE-41AB-9BAD-E76ECFC76C30}" srcOrd="4" destOrd="0" presId="urn:microsoft.com/office/officeart/2016/7/layout/RepeatingBendingProcessNew"/>
    <dgm:cxn modelId="{A5CB01C9-402F-44B6-B841-F9A9A8364A12}" type="presParOf" srcId="{96A99BFA-458B-4700-A5D3-B02F5D790551}" destId="{7B4BF698-D055-4B9F-858D-8E5D481496DA}" srcOrd="5" destOrd="0" presId="urn:microsoft.com/office/officeart/2016/7/layout/RepeatingBendingProcessNew"/>
    <dgm:cxn modelId="{C90B0D87-8FEE-4B3F-A0C0-0846731DC8E9}" type="presParOf" srcId="{7B4BF698-D055-4B9F-858D-8E5D481496DA}" destId="{1F7F71C6-8C70-4944-98E3-B84E649B10D7}" srcOrd="0" destOrd="0" presId="urn:microsoft.com/office/officeart/2016/7/layout/RepeatingBendingProcessNew"/>
    <dgm:cxn modelId="{7BFD3CC4-DEF1-4217-9D0F-F5104015A20E}" type="presParOf" srcId="{96A99BFA-458B-4700-A5D3-B02F5D790551}" destId="{9A5CCDF3-3584-4598-801D-519128F683B3}" srcOrd="6" destOrd="0" presId="urn:microsoft.com/office/officeart/2016/7/layout/RepeatingBendingProcessNew"/>
    <dgm:cxn modelId="{D739D659-23B3-441F-9103-E8B5631870F9}" type="presParOf" srcId="{96A99BFA-458B-4700-A5D3-B02F5D790551}" destId="{8C197CB3-7EFE-4F8E-9359-08773AFB1210}" srcOrd="7" destOrd="0" presId="urn:microsoft.com/office/officeart/2016/7/layout/RepeatingBendingProcessNew"/>
    <dgm:cxn modelId="{B6863513-21D4-4CE7-B983-82A7B44A1BBB}" type="presParOf" srcId="{8C197CB3-7EFE-4F8E-9359-08773AFB1210}" destId="{94FF1E1A-5BE9-454A-985A-720A79CDF7EF}" srcOrd="0" destOrd="0" presId="urn:microsoft.com/office/officeart/2016/7/layout/RepeatingBendingProcessNew"/>
    <dgm:cxn modelId="{3A444C81-EE3C-478C-A014-0F5124674C5C}" type="presParOf" srcId="{96A99BFA-458B-4700-A5D3-B02F5D790551}" destId="{ACAA5E43-B38A-490E-875D-F32E733442AD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EEDD55-3C96-44F0-8734-2ACF7FAB5565}">
      <dsp:nvSpPr>
        <dsp:cNvPr id="0" name=""/>
        <dsp:cNvSpPr/>
      </dsp:nvSpPr>
      <dsp:spPr>
        <a:xfrm>
          <a:off x="337528" y="1104"/>
          <a:ext cx="5496891" cy="54968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En el año 2023 siguiendo con la planificación y anclado a los objetivos del PDOT se ha trabajo en diferentes aspectos, entre los que se destacan: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Capacitacion y formación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Apoyo a las organizaciones productivas con el entrega de abonos, bioles e insumos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Manejo Sanitario bovino (desparasitación,  vitaminización y vacunación para el carbunco)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Inseminación del Ganado bovino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Preparación del ganando para la IV Ganadera </a:t>
          </a:r>
        </a:p>
      </dsp:txBody>
      <dsp:txXfrm>
        <a:off x="1142529" y="806105"/>
        <a:ext cx="3886889" cy="3886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A6E7D-3D8D-45FB-8551-451316A27AC2}">
      <dsp:nvSpPr>
        <dsp:cNvPr id="0" name=""/>
        <dsp:cNvSpPr/>
      </dsp:nvSpPr>
      <dsp:spPr>
        <a:xfrm>
          <a:off x="3444742" y="672826"/>
          <a:ext cx="51851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851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90272" y="715801"/>
        <a:ext cx="27455" cy="5491"/>
      </dsp:txXfrm>
    </dsp:sp>
    <dsp:sp modelId="{A884DC7C-4C68-4B78-9D0B-7854AE30A7CF}">
      <dsp:nvSpPr>
        <dsp:cNvPr id="0" name=""/>
        <dsp:cNvSpPr/>
      </dsp:nvSpPr>
      <dsp:spPr>
        <a:xfrm>
          <a:off x="1059078" y="2307"/>
          <a:ext cx="2387463" cy="14324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88" tIns="122799" rIns="116988" bIns="122799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/>
            <a:t>Desde el 2019 se viene trabajando en inseminación artificial, cada año ha subido la demanda desde los ganaderos, para el año 2023 se inseminaron 200 animales con estos resultados: </a:t>
          </a:r>
          <a:endParaRPr lang="en-US" sz="1200" kern="1200"/>
        </a:p>
      </dsp:txBody>
      <dsp:txXfrm>
        <a:off x="1059078" y="2307"/>
        <a:ext cx="2387463" cy="1432478"/>
      </dsp:txXfrm>
    </dsp:sp>
    <dsp:sp modelId="{A089F60E-485B-4AC3-8EB4-80DD0F91EE29}">
      <dsp:nvSpPr>
        <dsp:cNvPr id="0" name=""/>
        <dsp:cNvSpPr/>
      </dsp:nvSpPr>
      <dsp:spPr>
        <a:xfrm>
          <a:off x="2252810" y="1432986"/>
          <a:ext cx="2936580" cy="518516"/>
        </a:xfrm>
        <a:custGeom>
          <a:avLst/>
          <a:gdLst/>
          <a:ahLst/>
          <a:cxnLst/>
          <a:rect l="0" t="0" r="0" b="0"/>
          <a:pathLst>
            <a:path>
              <a:moveTo>
                <a:pt x="2936580" y="0"/>
              </a:moveTo>
              <a:lnTo>
                <a:pt x="2936580" y="276358"/>
              </a:lnTo>
              <a:lnTo>
                <a:pt x="0" y="276358"/>
              </a:lnTo>
              <a:lnTo>
                <a:pt x="0" y="518516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46413" y="1689498"/>
        <a:ext cx="149373" cy="5491"/>
      </dsp:txXfrm>
    </dsp:sp>
    <dsp:sp modelId="{48ABEAEB-CDD5-4921-AE68-83E1B56D2B15}">
      <dsp:nvSpPr>
        <dsp:cNvPr id="0" name=""/>
        <dsp:cNvSpPr/>
      </dsp:nvSpPr>
      <dsp:spPr>
        <a:xfrm>
          <a:off x="3995658" y="2307"/>
          <a:ext cx="2387463" cy="14324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88" tIns="122799" rIns="116988" bIns="122799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/>
            <a:t>75 % de probabilidad de gestación, ya hay algunos partos </a:t>
          </a:r>
          <a:endParaRPr lang="en-US" sz="1200" kern="1200"/>
        </a:p>
      </dsp:txBody>
      <dsp:txXfrm>
        <a:off x="3995658" y="2307"/>
        <a:ext cx="2387463" cy="1432478"/>
      </dsp:txXfrm>
    </dsp:sp>
    <dsp:sp modelId="{7B4BF698-D055-4B9F-858D-8E5D481496DA}">
      <dsp:nvSpPr>
        <dsp:cNvPr id="0" name=""/>
        <dsp:cNvSpPr/>
      </dsp:nvSpPr>
      <dsp:spPr>
        <a:xfrm>
          <a:off x="3444742" y="2654422"/>
          <a:ext cx="51851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8516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90272" y="2697396"/>
        <a:ext cx="27455" cy="5491"/>
      </dsp:txXfrm>
    </dsp:sp>
    <dsp:sp modelId="{CD19BA71-47FE-41AB-9BAD-E76ECFC76C30}">
      <dsp:nvSpPr>
        <dsp:cNvPr id="0" name=""/>
        <dsp:cNvSpPr/>
      </dsp:nvSpPr>
      <dsp:spPr>
        <a:xfrm>
          <a:off x="1059078" y="1983902"/>
          <a:ext cx="2387463" cy="14324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88" tIns="122799" rIns="116988" bIns="122799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/>
            <a:t>La raza Normando se está introduciendo por sus ventajas en leche y carne</a:t>
          </a:r>
          <a:endParaRPr lang="en-US" sz="1200" kern="1200"/>
        </a:p>
      </dsp:txBody>
      <dsp:txXfrm>
        <a:off x="1059078" y="1983902"/>
        <a:ext cx="2387463" cy="1432478"/>
      </dsp:txXfrm>
    </dsp:sp>
    <dsp:sp modelId="{8C197CB3-7EFE-4F8E-9359-08773AFB1210}">
      <dsp:nvSpPr>
        <dsp:cNvPr id="0" name=""/>
        <dsp:cNvSpPr/>
      </dsp:nvSpPr>
      <dsp:spPr>
        <a:xfrm>
          <a:off x="2252810" y="3414581"/>
          <a:ext cx="2936580" cy="518516"/>
        </a:xfrm>
        <a:custGeom>
          <a:avLst/>
          <a:gdLst/>
          <a:ahLst/>
          <a:cxnLst/>
          <a:rect l="0" t="0" r="0" b="0"/>
          <a:pathLst>
            <a:path>
              <a:moveTo>
                <a:pt x="2936580" y="0"/>
              </a:moveTo>
              <a:lnTo>
                <a:pt x="2936580" y="276358"/>
              </a:lnTo>
              <a:lnTo>
                <a:pt x="0" y="276358"/>
              </a:lnTo>
              <a:lnTo>
                <a:pt x="0" y="518516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46413" y="3671093"/>
        <a:ext cx="149373" cy="5491"/>
      </dsp:txXfrm>
    </dsp:sp>
    <dsp:sp modelId="{9A5CCDF3-3584-4598-801D-519128F683B3}">
      <dsp:nvSpPr>
        <dsp:cNvPr id="0" name=""/>
        <dsp:cNvSpPr/>
      </dsp:nvSpPr>
      <dsp:spPr>
        <a:xfrm>
          <a:off x="3995658" y="1983902"/>
          <a:ext cx="2387463" cy="14324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88" tIns="122799" rIns="116988" bIns="122799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/>
            <a:t>La raza Sueco Rojo ayuda a que se mejore la calidad de leche en sólidos, grasa y proteína. </a:t>
          </a:r>
          <a:endParaRPr lang="en-US" sz="1200" kern="1200"/>
        </a:p>
      </dsp:txBody>
      <dsp:txXfrm>
        <a:off x="3995658" y="1983902"/>
        <a:ext cx="2387463" cy="1432478"/>
      </dsp:txXfrm>
    </dsp:sp>
    <dsp:sp modelId="{ACAA5E43-B38A-490E-875D-F32E733442AD}">
      <dsp:nvSpPr>
        <dsp:cNvPr id="0" name=""/>
        <dsp:cNvSpPr/>
      </dsp:nvSpPr>
      <dsp:spPr>
        <a:xfrm>
          <a:off x="1059078" y="3965497"/>
          <a:ext cx="2387463" cy="14324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88" tIns="122799" rIns="116988" bIns="122799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/>
            <a:t>Se cubrió todas las comunidades, teniendo mayor demanda la zona baja de la parroquia </a:t>
          </a:r>
          <a:endParaRPr lang="en-US" sz="1200" kern="1200"/>
        </a:p>
      </dsp:txBody>
      <dsp:txXfrm>
        <a:off x="1059078" y="3965497"/>
        <a:ext cx="2387463" cy="1432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2D8E7403-EB4A-4177-AFCE-6A9D7B160C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AC49177-C030-4043-9380-EA6E4C94A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7415F-6970-4DE4-93F1-94FEF07D0F1C}" type="datetimeFigureOut">
              <a:rPr lang="en-US" smtClean="0"/>
              <a:t>5/22/2024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C4C83CE-EC9B-40C4-BD7A-48797AE5B1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EE9A75D-9B4E-4704-98C7-2A42472F11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C6D6D-E986-427F-AD9C-4E9408DDBE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774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6E6E5-5A19-4AE7-8D4E-049C5315C9A0}" type="datetimeFigureOut">
              <a:rPr lang="en-US" smtClean="0"/>
              <a:t>5/22/2024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A580F-E35D-42E1-AF82-E41CC201EA9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8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884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53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21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89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125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08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358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35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194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852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02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36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21900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7319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2886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962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8047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1540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0990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82419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75472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5330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1719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89AE8321-5884-9E75-1272-926961F31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908591"/>
            <a:ext cx="4058728" cy="5225507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B22DF521-FA73-0B43-D1F3-A28543BA84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99125" y="0"/>
            <a:ext cx="5786438" cy="61341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400E6515-DDBF-35F4-5C9E-FF113FD16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274074"/>
            <a:ext cx="672354" cy="58392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8B32A424-7EFB-F80C-2BDA-94D103A55F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668EFEEF-ABDC-22C9-C5DB-0494BEB868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99342" y="6136928"/>
            <a:ext cx="57867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000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D7352414-3211-CEB2-31A1-11097989D4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934" y="723900"/>
            <a:ext cx="3503757" cy="531641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4BA26D20-54E1-2490-0D75-F08BCB7D3BF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82232" y="2053087"/>
            <a:ext cx="5903332" cy="3987230"/>
          </a:xfrm>
        </p:spPr>
        <p:txBody>
          <a:bodyPr anchor="t"/>
          <a:lstStyle>
            <a:lvl1pPr marL="0" indent="0">
              <a:buNone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400E6515-DDBF-35F4-5C9E-FF113FD16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274074"/>
            <a:ext cx="672354" cy="58392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998A376F-AF56-AABE-DFA3-DE5A8C8996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95467" y="723900"/>
            <a:ext cx="5790599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4DE9D420-BBEC-E7C6-7E76-FB9791C71C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99342" y="6136928"/>
            <a:ext cx="57867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722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C0AFB647-646C-4130-9EF5-C19C686B18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2D6AD5-5357-463C-B785-6A488FFC8D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7007" y="817581"/>
            <a:ext cx="5935869" cy="5238159"/>
          </a:xfrm>
        </p:spPr>
        <p:txBody>
          <a:bodyPr anchor="ctr" anchorCtr="0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="" xmlns:a16="http://schemas.microsoft.com/office/drawing/2014/main" id="{EAD023B5-9ABC-4D4A-A1AD-D4D83D6621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4876799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5C0A0972-FD9A-4E9D-A0A3-BD0AF8C7B7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608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0">
            <a:extLst>
              <a:ext uri="{FF2B5EF4-FFF2-40B4-BE49-F238E27FC236}">
                <a16:creationId xmlns="" xmlns:a16="http://schemas.microsoft.com/office/drawing/2014/main" id="{6DC3399C-8B0E-4D7D-A955-FB1F37CF36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0520" y="776873"/>
            <a:ext cx="5854182" cy="30705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Subtitle 11">
            <a:extLst>
              <a:ext uri="{FF2B5EF4-FFF2-40B4-BE49-F238E27FC236}">
                <a16:creationId xmlns="" xmlns:a16="http://schemas.microsoft.com/office/drawing/2014/main" id="{13C3C1EB-2C5B-4710-893A-9DD6284D5C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202" y="4088927"/>
            <a:ext cx="5842218" cy="18805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0" name="Picture Placeholder 28">
            <a:extLst>
              <a:ext uri="{FF2B5EF4-FFF2-40B4-BE49-F238E27FC236}">
                <a16:creationId xmlns="" xmlns:a16="http://schemas.microsoft.com/office/drawing/2014/main" id="{E335E712-C7FD-4BAC-B89C-58AF6594A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A541CC69-A0B0-C1BE-2165-D8AD1B7D2D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57867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0D54A957-6A3F-2C34-A453-905FBAE77C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6136928"/>
            <a:ext cx="57867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18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=""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592" y="976997"/>
            <a:ext cx="11000208" cy="123998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2736CFB-FEC9-D3FB-01C8-D0AF64ED3AE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4592" y="2244725"/>
            <a:ext cx="7814185" cy="4233713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="" xmlns:a16="http://schemas.microsoft.com/office/drawing/2014/main" id="{457EDA23-301F-47EE-3683-0B3206D8F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93AC3921-F10C-2A33-F8DF-3B42EE1E38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1101022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998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89AE8321-5884-9E75-1272-926961F31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439" y="684311"/>
            <a:ext cx="4058728" cy="2749009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="" xmlns:a16="http://schemas.microsoft.com/office/drawing/2014/main" id="{5EB8AC8C-DEDA-D180-1CD8-B67B47276E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57600" y="3662835"/>
            <a:ext cx="4064567" cy="246839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B22DF521-FA73-0B43-D1F3-A28543BA84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07756" y="4"/>
            <a:ext cx="5786438" cy="61341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insert picture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9D527B4D-405A-DCD2-6970-1162843E00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4484" y="721031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400E6515-DDBF-35F4-5C9E-FF113FD16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274074"/>
            <a:ext cx="672354" cy="58392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B3B79298-0F84-5214-4916-E9C0B4B46A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99342" y="6136928"/>
            <a:ext cx="57867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475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=""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591" y="976997"/>
            <a:ext cx="11000209" cy="118822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2736CFB-FEC9-D3FB-01C8-D0AF64ED3AE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4593" y="2244725"/>
            <a:ext cx="5045105" cy="423371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1800"/>
            </a:lvl1pPr>
            <a:lvl2pPr>
              <a:spcBef>
                <a:spcPts val="0"/>
              </a:spcBef>
              <a:spcAft>
                <a:spcPts val="1200"/>
              </a:spcAft>
              <a:defRPr sz="1600"/>
            </a:lvl2pPr>
            <a:lvl3pPr>
              <a:spcBef>
                <a:spcPts val="0"/>
              </a:spcBef>
              <a:spcAft>
                <a:spcPts val="1200"/>
              </a:spcAft>
              <a:defRPr sz="1400"/>
            </a:lvl3pPr>
            <a:lvl4pPr>
              <a:spcBef>
                <a:spcPts val="0"/>
              </a:spcBef>
              <a:spcAft>
                <a:spcPts val="1200"/>
              </a:spcAft>
              <a:defRPr sz="1200"/>
            </a:lvl4pPr>
            <a:lvl5pPr>
              <a:spcBef>
                <a:spcPts val="0"/>
              </a:spcBef>
              <a:spcAft>
                <a:spcPts val="12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93AC3921-F10C-2A33-F8DF-3B42EE1E38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1101022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4">
            <a:extLst>
              <a:ext uri="{FF2B5EF4-FFF2-40B4-BE49-F238E27FC236}">
                <a16:creationId xmlns="" xmlns:a16="http://schemas.microsoft.com/office/drawing/2014/main" id="{A4F2998B-5567-1A45-7720-4998CC19EF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12304" y="2244724"/>
            <a:ext cx="5322496" cy="423371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1800"/>
            </a:lvl1pPr>
            <a:lvl2pPr>
              <a:spcBef>
                <a:spcPts val="0"/>
              </a:spcBef>
              <a:spcAft>
                <a:spcPts val="1200"/>
              </a:spcAft>
              <a:defRPr sz="1600"/>
            </a:lvl2pPr>
            <a:lvl3pPr>
              <a:spcBef>
                <a:spcPts val="0"/>
              </a:spcBef>
              <a:spcAft>
                <a:spcPts val="1200"/>
              </a:spcAft>
              <a:defRPr sz="1400"/>
            </a:lvl3pPr>
            <a:lvl4pPr>
              <a:spcBef>
                <a:spcPts val="0"/>
              </a:spcBef>
              <a:spcAft>
                <a:spcPts val="1200"/>
              </a:spcAft>
              <a:defRPr sz="1200"/>
            </a:lvl4pPr>
            <a:lvl5pPr>
              <a:spcBef>
                <a:spcPts val="0"/>
              </a:spcBef>
              <a:spcAft>
                <a:spcPts val="12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="" xmlns:a16="http://schemas.microsoft.com/office/drawing/2014/main" id="{457EDA23-301F-47EE-3683-0B3206D8F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351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=""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965" y="976999"/>
            <a:ext cx="11034713" cy="119685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2736CFB-FEC9-D3FB-01C8-D0AF64ED3AE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41826" y="2244725"/>
            <a:ext cx="2958075" cy="390426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1"/>
            </a:lvl1pPr>
            <a:lvl2pPr>
              <a:spcBef>
                <a:spcPts val="0"/>
              </a:spcBef>
              <a:spcAft>
                <a:spcPts val="1200"/>
              </a:spcAft>
              <a:defRPr sz="1800" b="1"/>
            </a:lvl2pPr>
            <a:lvl3pPr>
              <a:spcBef>
                <a:spcPts val="0"/>
              </a:spcBef>
              <a:spcAft>
                <a:spcPts val="1200"/>
              </a:spcAft>
              <a:defRPr sz="1600" b="1"/>
            </a:lvl3pPr>
            <a:lvl4pPr>
              <a:spcBef>
                <a:spcPts val="0"/>
              </a:spcBef>
              <a:spcAft>
                <a:spcPts val="1200"/>
              </a:spcAft>
              <a:defRPr sz="1400" b="1"/>
            </a:lvl4pPr>
            <a:lvl5pPr>
              <a:spcBef>
                <a:spcPts val="0"/>
              </a:spcBef>
              <a:spcAft>
                <a:spcPts val="1200"/>
              </a:spcAft>
              <a:defRPr sz="14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="" xmlns:a16="http://schemas.microsoft.com/office/drawing/2014/main" id="{A4F2998B-5567-1A45-7720-4998CC19EF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07226" y="2244725"/>
            <a:ext cx="7353452" cy="3912896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600"/>
            </a:lvl3pPr>
            <a:lvl4pPr>
              <a:spcBef>
                <a:spcPts val="0"/>
              </a:spcBef>
              <a:spcAft>
                <a:spcPts val="1200"/>
              </a:spcAft>
              <a:defRPr sz="14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="" xmlns:a16="http://schemas.microsoft.com/office/drawing/2014/main" id="{457EDA23-301F-47EE-3683-0B3206D8F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93AC3921-F10C-2A33-F8DF-3B42EE1E38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1101022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00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0">
            <a:extLst>
              <a:ext uri="{FF2B5EF4-FFF2-40B4-BE49-F238E27FC236}">
                <a16:creationId xmlns="" xmlns:a16="http://schemas.microsoft.com/office/drawing/2014/main" id="{6DC3399C-8B0E-4D7D-A955-FB1F37CF36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860" y="983902"/>
            <a:ext cx="10787370" cy="105192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="" xmlns:a16="http://schemas.microsoft.com/office/drawing/2014/main" id="{C6DB8F81-B3A9-1D53-A844-F980B4ED20C9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706608" y="2244725"/>
            <a:ext cx="10761492" cy="39036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9147C2FA-8BD9-36BF-787A-3B3C4847B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133A6849-B613-7080-903C-A7A211B7C5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1076149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725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89AE8321-5884-9E75-1272-926961F31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439" y="684311"/>
            <a:ext cx="4058728" cy="2749009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9D527B4D-405A-DCD2-6970-1162843E00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4484" y="721031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FB621246-77E4-43F0-CD40-C7DB9555D2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3726" y="6134059"/>
            <a:ext cx="57867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="" xmlns:a16="http://schemas.microsoft.com/office/drawing/2014/main" id="{5EB8AC8C-DEDA-D180-1CD8-B67B47276E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57600" y="3662835"/>
            <a:ext cx="4064567" cy="246839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8288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7559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80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9" r:id="rId20"/>
    <p:sldLayoutId id="2147483730" r:id="rId2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25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27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0" name="Rectangle 29">
            <a:extLst>
              <a:ext uri="{FF2B5EF4-FFF2-40B4-BE49-F238E27FC236}">
                <a16:creationId xmlns=""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="" xmlns:a16="http://schemas.microsoft.com/office/drawing/2014/main" id="{F0A190AE-C3F9-A104-C453-EBB9D20AD5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7865" b="78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1" name="Rectangle 31">
            <a:extLst>
              <a:ext uri="{FF2B5EF4-FFF2-40B4-BE49-F238E27FC236}">
                <a16:creationId xmlns="" xmlns:a16="http://schemas.microsoft.com/office/drawing/2014/main" id="{6BB6B482-ACCA-4938-8AEA-49D525C172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2" name="Straight Connector 33">
            <a:extLst>
              <a:ext uri="{FF2B5EF4-FFF2-40B4-BE49-F238E27FC236}">
                <a16:creationId xmlns=""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499D8326-B701-CBE8-39AA-6C700DA49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102870"/>
            <a:ext cx="9189720" cy="426593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  <a:latin typeface="Arial Black" panose="020B0A04020102020204" pitchFamily="34" charset="0"/>
              </a:rPr>
              <a:t>Gad </a:t>
            </a:r>
            <a:r>
              <a:rPr lang="en-US" dirty="0" err="1">
                <a:solidFill>
                  <a:srgbClr val="FFFFFF"/>
                </a:solidFill>
                <a:latin typeface="Arial Black" panose="020B0A04020102020204" pitchFamily="34" charset="0"/>
              </a:rPr>
              <a:t>parroquial</a:t>
            </a:r>
            <a:r>
              <a:rPr lang="en-US" dirty="0">
                <a:solidFill>
                  <a:srgbClr val="FFFFFF"/>
                </a:solidFill>
                <a:latin typeface="Arial Black" panose="020B0A04020102020204" pitchFamily="34" charset="0"/>
              </a:rPr>
              <a:t> san </a:t>
            </a:r>
            <a:r>
              <a:rPr lang="en-US" dirty="0" err="1">
                <a:solidFill>
                  <a:srgbClr val="FFFFFF"/>
                </a:solidFill>
                <a:latin typeface="Arial Black" panose="020B0A04020102020204" pitchFamily="34" charset="0"/>
              </a:rPr>
              <a:t>vicente</a:t>
            </a: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b="1" dirty="0" err="1">
                <a:solidFill>
                  <a:srgbClr val="FFFFFF"/>
                </a:solidFill>
              </a:rPr>
              <a:t>informe</a:t>
            </a:r>
            <a:r>
              <a:rPr lang="en-US" b="1" dirty="0">
                <a:solidFill>
                  <a:srgbClr val="FFFFFF"/>
                </a:solidFill>
              </a:rPr>
              <a:t> de </a:t>
            </a:r>
            <a:r>
              <a:rPr lang="en-US" b="1" dirty="0" err="1">
                <a:solidFill>
                  <a:srgbClr val="FFFFFF"/>
                </a:solidFill>
              </a:rPr>
              <a:t>rendicion</a:t>
            </a:r>
            <a:r>
              <a:rPr lang="en-US" b="1" dirty="0">
                <a:solidFill>
                  <a:srgbClr val="FFFFFF"/>
                </a:solidFill>
              </a:rPr>
              <a:t> de </a:t>
            </a:r>
            <a:r>
              <a:rPr lang="en-US" b="1" dirty="0" err="1">
                <a:solidFill>
                  <a:srgbClr val="FFFFFF"/>
                </a:solidFill>
              </a:rPr>
              <a:t>cuentas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/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 err="1">
                <a:solidFill>
                  <a:srgbClr val="FFFFFF"/>
                </a:solidFill>
              </a:rPr>
              <a:t>tema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productivo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/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 err="1">
                <a:solidFill>
                  <a:srgbClr val="FFFFFF"/>
                </a:solidFill>
              </a:rPr>
              <a:t>Realizado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por</a:t>
            </a:r>
            <a:r>
              <a:rPr lang="en-US" b="1" dirty="0">
                <a:solidFill>
                  <a:srgbClr val="FFFFFF"/>
                </a:solidFill>
              </a:rPr>
              <a:t>: Patricio Matute </a:t>
            </a:r>
          </a:p>
        </p:txBody>
      </p:sp>
    </p:spTree>
    <p:extLst>
      <p:ext uri="{BB962C8B-B14F-4D97-AF65-F5344CB8AC3E}">
        <p14:creationId xmlns:p14="http://schemas.microsoft.com/office/powerpoint/2010/main" val="292228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=""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6BB6B482-ACCA-4938-8AEA-49D525C172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08BEF5F-00BC-5BA7-C0E2-94A5C1FC0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871759"/>
            <a:ext cx="5067300" cy="34970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Ámbitos de trabajo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A128192-0728-892D-258C-A8F14C65D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 sz="1800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="" xmlns:a16="http://schemas.microsoft.com/office/drawing/2014/main" id="{FA394234-07AB-7DE5-929B-7583CB8E0B8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088991131"/>
              </p:ext>
            </p:extLst>
          </p:nvPr>
        </p:nvGraphicFramePr>
        <p:xfrm>
          <a:off x="5219952" y="723900"/>
          <a:ext cx="6171948" cy="549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8817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Marcador de posición de imagen 5">
            <a:extLst>
              <a:ext uri="{FF2B5EF4-FFF2-40B4-BE49-F238E27FC236}">
                <a16:creationId xmlns="" xmlns:a16="http://schemas.microsoft.com/office/drawing/2014/main" id="{502B9B7C-C993-0D8B-1DC0-F3BC364FB0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r="19993"/>
          <a:stretch/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="" xmlns:a16="http://schemas.microsoft.com/office/drawing/2014/main" id="{10417AF4-08C0-FC51-8823-C041945D6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CAPACITACIONES </a:t>
            </a:r>
            <a:br>
              <a:rPr lang="en-US" sz="2200" dirty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2200" cap="none" dirty="0"/>
              <a:t>En </a:t>
            </a:r>
            <a:r>
              <a:rPr lang="en-US" sz="2200" cap="none" dirty="0" err="1"/>
              <a:t>el</a:t>
            </a:r>
            <a:r>
              <a:rPr lang="en-US" sz="2200" cap="none" dirty="0"/>
              <a:t> </a:t>
            </a:r>
            <a:r>
              <a:rPr lang="en-US" sz="2200" cap="none" dirty="0" err="1"/>
              <a:t>mes</a:t>
            </a:r>
            <a:r>
              <a:rPr lang="en-US" sz="2200" cap="none" dirty="0"/>
              <a:t> de </a:t>
            </a:r>
            <a:r>
              <a:rPr lang="en-US" sz="2200" cap="none" dirty="0" err="1"/>
              <a:t>marzo</a:t>
            </a:r>
            <a:r>
              <a:rPr lang="en-US" sz="2200" cap="none" dirty="0"/>
              <a:t> y </a:t>
            </a:r>
            <a:r>
              <a:rPr lang="en-US" sz="2200" cap="none" dirty="0" err="1"/>
              <a:t>abril</a:t>
            </a:r>
            <a:r>
              <a:rPr lang="en-US" sz="2200" cap="none" dirty="0"/>
              <a:t> se </a:t>
            </a:r>
            <a:r>
              <a:rPr lang="en-US" sz="2200" cap="none" dirty="0" err="1"/>
              <a:t>iniciaron</a:t>
            </a:r>
            <a:r>
              <a:rPr lang="en-US" sz="2200" cap="none" dirty="0"/>
              <a:t> las </a:t>
            </a:r>
            <a:r>
              <a:rPr lang="en-US" sz="2200" cap="none" dirty="0" err="1"/>
              <a:t>socializaciones</a:t>
            </a:r>
            <a:r>
              <a:rPr lang="en-US" sz="2200" cap="none" dirty="0"/>
              <a:t> con </a:t>
            </a:r>
            <a:r>
              <a:rPr lang="en-US" sz="2200" cap="none" dirty="0" err="1"/>
              <a:t>ganaderos</a:t>
            </a:r>
            <a:r>
              <a:rPr lang="en-US" sz="2200" cap="none" dirty="0"/>
              <a:t> para </a:t>
            </a:r>
            <a:r>
              <a:rPr lang="en-US" sz="2200" cap="none" dirty="0" err="1"/>
              <a:t>capacitación</a:t>
            </a:r>
            <a:r>
              <a:rPr lang="en-US" sz="2200" cap="none" dirty="0"/>
              <a:t> </a:t>
            </a:r>
            <a:r>
              <a:rPr lang="en-US" sz="2200" cap="none" dirty="0" err="1"/>
              <a:t>sobre</a:t>
            </a:r>
            <a:r>
              <a:rPr lang="en-US" sz="2200" cap="none" dirty="0"/>
              <a:t> Proyecto de </a:t>
            </a:r>
            <a:r>
              <a:rPr lang="en-US" sz="2200" cap="none" dirty="0" err="1"/>
              <a:t>transferencia</a:t>
            </a:r>
            <a:r>
              <a:rPr lang="en-US" sz="2200" cap="none" dirty="0"/>
              <a:t> de </a:t>
            </a:r>
            <a:r>
              <a:rPr lang="en-US" sz="2200" cap="none" dirty="0" err="1"/>
              <a:t>hembriones</a:t>
            </a:r>
            <a:r>
              <a:rPr lang="en-US" sz="2200" cap="none" dirty="0"/>
              <a:t>, </a:t>
            </a:r>
            <a:r>
              <a:rPr lang="en-US" sz="2200" cap="none" dirty="0" err="1"/>
              <a:t>este</a:t>
            </a:r>
            <a:r>
              <a:rPr lang="en-US" sz="2200" cap="none" dirty="0"/>
              <a:t> taller lo </a:t>
            </a:r>
            <a:r>
              <a:rPr lang="en-US" sz="2200" cap="none" dirty="0" err="1"/>
              <a:t>dictó</a:t>
            </a:r>
            <a:r>
              <a:rPr lang="en-US" sz="2200" cap="none" dirty="0"/>
              <a:t> </a:t>
            </a:r>
            <a:r>
              <a:rPr lang="en-US" sz="2200" cap="none" dirty="0" err="1"/>
              <a:t>el</a:t>
            </a:r>
            <a:r>
              <a:rPr lang="en-US" sz="2200" cap="none" dirty="0"/>
              <a:t> Dr. Rafael Ochoa, Magister </a:t>
            </a:r>
            <a:r>
              <a:rPr lang="en-US" sz="2200" cap="none" dirty="0" err="1"/>
              <a:t>en</a:t>
            </a:r>
            <a:r>
              <a:rPr lang="en-US" sz="2200" cap="none" dirty="0"/>
              <a:t> </a:t>
            </a:r>
            <a:r>
              <a:rPr lang="en-US" sz="2200" cap="none" dirty="0" err="1"/>
              <a:t>Reproducción</a:t>
            </a:r>
            <a:r>
              <a:rPr lang="en-US" sz="2200" cap="none" dirty="0"/>
              <a:t> animal y </a:t>
            </a:r>
            <a:r>
              <a:rPr lang="en-US" sz="2200" cap="none" dirty="0" err="1"/>
              <a:t>el</a:t>
            </a:r>
            <a:r>
              <a:rPr lang="en-US" sz="2200" cap="none" dirty="0"/>
              <a:t> Dr. Vicente Guzman Medico </a:t>
            </a:r>
            <a:r>
              <a:rPr lang="en-US" sz="2200" cap="none" dirty="0" err="1"/>
              <a:t>Veterinario</a:t>
            </a:r>
            <a:r>
              <a:rPr lang="en-US" sz="2200" cap="none" dirty="0"/>
              <a:t> de la </a:t>
            </a:r>
            <a:r>
              <a:rPr lang="en-US" sz="2200" cap="none" dirty="0" err="1"/>
              <a:t>parroquia</a:t>
            </a:r>
            <a:r>
              <a:rPr lang="en-US" sz="2200" cap="none" dirty="0"/>
              <a:t>. </a:t>
            </a:r>
            <a:br>
              <a:rPr lang="en-US" sz="2200" cap="none" dirty="0"/>
            </a:br>
            <a:r>
              <a:rPr lang="en-US" sz="2200" cap="none" dirty="0"/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5056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=""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=""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posición de imagen 4">
            <a:extLst>
              <a:ext uri="{FF2B5EF4-FFF2-40B4-BE49-F238E27FC236}">
                <a16:creationId xmlns="" xmlns:a16="http://schemas.microsoft.com/office/drawing/2014/main" id="{839EFF27-6169-A2E7-E1A8-34AC8D0E6C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3152" r="16841"/>
          <a:stretch/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="" xmlns:a16="http://schemas.microsoft.com/office/drawing/2014/main" id="{2BF5439E-A994-3EE5-80B8-64D8C5A92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Objetivos </a:t>
            </a:r>
          </a:p>
        </p:txBody>
      </p:sp>
      <p:sp>
        <p:nvSpPr>
          <p:cNvPr id="23" name="Subtitle 22">
            <a:extLst>
              <a:ext uri="{FF2B5EF4-FFF2-40B4-BE49-F238E27FC236}">
                <a16:creationId xmlns="" xmlns:a16="http://schemas.microsoft.com/office/drawing/2014/main" id="{D5FF0C52-0A5C-D2E2-6605-0DCC0E0D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400" y="2571753"/>
            <a:ext cx="3380437" cy="321944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dirty="0">
                <a:latin typeface="Arial Nova Light" panose="020B0304020202020204" pitchFamily="34" charset="0"/>
              </a:rPr>
              <a:t>Al </a:t>
            </a:r>
            <a:r>
              <a:rPr lang="en-US" dirty="0" err="1">
                <a:latin typeface="Arial Nova Light" panose="020B0304020202020204" pitchFamily="34" charset="0"/>
              </a:rPr>
              <a:t>tener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buena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genética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adaptada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en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nuestro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territorio</a:t>
            </a:r>
            <a:r>
              <a:rPr lang="en-US" dirty="0">
                <a:latin typeface="Arial Nova Light" panose="020B0304020202020204" pitchFamily="34" charset="0"/>
              </a:rPr>
              <a:t> es </a:t>
            </a:r>
            <a:r>
              <a:rPr lang="en-US" dirty="0" err="1">
                <a:latin typeface="Arial Nova Light" panose="020B0304020202020204" pitchFamily="34" charset="0"/>
              </a:rPr>
              <a:t>más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conveniente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utilizarlo</a:t>
            </a:r>
            <a:r>
              <a:rPr lang="en-US" dirty="0">
                <a:latin typeface="Arial Nova Light" panose="020B0304020202020204" pitchFamily="34" charset="0"/>
              </a:rPr>
              <a:t> para </a:t>
            </a:r>
            <a:r>
              <a:rPr lang="en-US" dirty="0" err="1">
                <a:latin typeface="Arial Nova Light" panose="020B0304020202020204" pitchFamily="34" charset="0"/>
              </a:rPr>
              <a:t>sacar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embriones</a:t>
            </a:r>
            <a:endParaRPr lang="en-US" dirty="0">
              <a:latin typeface="Arial Nova Light" panose="020B03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latin typeface="Arial Nova Light" panose="020B0304020202020204" pitchFamily="34" charset="0"/>
              </a:rPr>
              <a:t>Se </a:t>
            </a:r>
            <a:r>
              <a:rPr lang="en-US" dirty="0" err="1">
                <a:latin typeface="Arial Nova Light" panose="020B0304020202020204" pitchFamily="34" charset="0"/>
              </a:rPr>
              <a:t>tuvo</a:t>
            </a:r>
            <a:r>
              <a:rPr lang="en-US" dirty="0">
                <a:latin typeface="Arial Nova Light" panose="020B0304020202020204" pitchFamily="34" charset="0"/>
              </a:rPr>
              <a:t> la </a:t>
            </a:r>
            <a:r>
              <a:rPr lang="en-US" dirty="0" err="1">
                <a:latin typeface="Arial Nova Light" panose="020B0304020202020204" pitchFamily="34" charset="0"/>
              </a:rPr>
              <a:t>participación</a:t>
            </a:r>
            <a:r>
              <a:rPr lang="en-US" dirty="0">
                <a:latin typeface="Arial Nova Light" panose="020B0304020202020204" pitchFamily="34" charset="0"/>
              </a:rPr>
              <a:t> de </a:t>
            </a:r>
            <a:r>
              <a:rPr lang="en-US" dirty="0" err="1">
                <a:latin typeface="Arial Nova Light" panose="020B0304020202020204" pitchFamily="34" charset="0"/>
              </a:rPr>
              <a:t>ganaderos</a:t>
            </a:r>
            <a:r>
              <a:rPr lang="en-US" dirty="0">
                <a:latin typeface="Arial Nova Light" panose="020B0304020202020204" pitchFamily="34" charset="0"/>
              </a:rPr>
              <a:t> de La Tina, Santa Teresita, San Vicente, La Dolorosa. </a:t>
            </a:r>
          </a:p>
          <a:p>
            <a:pPr algn="just">
              <a:lnSpc>
                <a:spcPct val="100000"/>
              </a:lnSpc>
            </a:pPr>
            <a:r>
              <a:rPr lang="en-US" dirty="0">
                <a:latin typeface="Arial Nova Light" panose="020B0304020202020204" pitchFamily="34" charset="0"/>
              </a:rPr>
              <a:t>Es un Proyecto que se </a:t>
            </a:r>
            <a:r>
              <a:rPr lang="en-US" dirty="0" err="1">
                <a:latin typeface="Arial Nova Light" panose="020B0304020202020204" pitchFamily="34" charset="0"/>
              </a:rPr>
              <a:t>espera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poder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ejecutarlo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en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este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 err="1">
                <a:latin typeface="Arial Nova Light" panose="020B0304020202020204" pitchFamily="34" charset="0"/>
              </a:rPr>
              <a:t>año</a:t>
            </a:r>
            <a:r>
              <a:rPr lang="en-US" dirty="0">
                <a:latin typeface="Arial Nova Light" panose="020B03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956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27">
            <a:extLst>
              <a:ext uri="{FF2B5EF4-FFF2-40B4-BE49-F238E27FC236}">
                <a16:creationId xmlns="" xmlns:a16="http://schemas.microsoft.com/office/drawing/2014/main" id="{E53615EE-C559-4E03-999B-5477F1626F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BC7A31E9-CB8F-4167-A21B-6AF00864F4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65151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3F983119-182B-4BC7-AC8F-ED02E4F9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6515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Marcador de posición de imagen 5">
            <a:extLst>
              <a:ext uri="{FF2B5EF4-FFF2-40B4-BE49-F238E27FC236}">
                <a16:creationId xmlns="" xmlns:a16="http://schemas.microsoft.com/office/drawing/2014/main" id="{0E07C754-AFDA-05A6-5233-D1D8BBCABE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r="12314" b="-3"/>
          <a:stretch/>
        </p:blipFill>
        <p:spPr>
          <a:xfrm>
            <a:off x="8115300" y="10"/>
            <a:ext cx="4076699" cy="348699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19AA074C-0C67-B828-CAA5-BE43DE86CD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33"/>
          <a:stretch/>
        </p:blipFill>
        <p:spPr>
          <a:xfrm>
            <a:off x="8115300" y="3429001"/>
            <a:ext cx="4076699" cy="3429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F98DF9-9945-C103-44DB-3CDE7D8949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909637"/>
            <a:ext cx="6745406" cy="13167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Proyecto de desarrollo de sistemas agroalimentarios sostenibles en la parroquia san Vicente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94F70431-999A-2886-475A-DAD356E63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2226374"/>
            <a:ext cx="6745406" cy="360321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Se realizaron talleres dictados por la ingeniera Diana González, que constó de: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/>
              <a:t>Diagnóstico de las organizaciones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/>
              <a:t>Plan de capacitación adaptado a cada organización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/>
              <a:t>Taller de </a:t>
            </a:r>
            <a:r>
              <a:rPr lang="en-US" dirty="0" err="1"/>
              <a:t>Fortalecimiento</a:t>
            </a:r>
            <a:r>
              <a:rPr lang="en-US" dirty="0"/>
              <a:t> </a:t>
            </a:r>
            <a:r>
              <a:rPr lang="en-US" dirty="0" err="1"/>
              <a:t>organizaciones</a:t>
            </a:r>
            <a:endParaRPr lang="en-US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/>
              <a:t>Desarrollo Feria de </a:t>
            </a:r>
            <a:r>
              <a:rPr lang="en-US" dirty="0" err="1"/>
              <a:t>exposición</a:t>
            </a:r>
            <a:r>
              <a:rPr lang="en-US" dirty="0"/>
              <a:t> de </a:t>
            </a:r>
            <a:r>
              <a:rPr lang="en-US" dirty="0" err="1"/>
              <a:t>productos</a:t>
            </a:r>
            <a:r>
              <a:rPr lang="en-US" dirty="0"/>
              <a:t> </a:t>
            </a:r>
            <a:r>
              <a:rPr lang="en-US" dirty="0" err="1"/>
              <a:t>elaborados</a:t>
            </a:r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3605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27">
            <a:extLst>
              <a:ext uri="{FF2B5EF4-FFF2-40B4-BE49-F238E27FC236}">
                <a16:creationId xmlns="" xmlns:a16="http://schemas.microsoft.com/office/drawing/2014/main" id="{E53615EE-C559-4E03-999B-5477F1626F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BC7A31E9-CB8F-4167-A21B-6AF00864F4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65151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3F983119-182B-4BC7-AC8F-ED02E4F9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6515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9DA8ADDF-DEF4-9D0E-307C-742F2C4510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314" b="-3"/>
          <a:stretch/>
        </p:blipFill>
        <p:spPr>
          <a:xfrm>
            <a:off x="8115300" y="10"/>
            <a:ext cx="4076699" cy="3486994"/>
          </a:xfrm>
          <a:prstGeom prst="rect">
            <a:avLst/>
          </a:prstGeom>
        </p:spPr>
      </p:pic>
      <p:pic>
        <p:nvPicPr>
          <p:cNvPr id="6" name="Marcador de posición de imagen 5">
            <a:extLst>
              <a:ext uri="{FF2B5EF4-FFF2-40B4-BE49-F238E27FC236}">
                <a16:creationId xmlns="" xmlns:a16="http://schemas.microsoft.com/office/drawing/2014/main" id="{34E3F171-D6F7-F11D-AD7E-2130F4B547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r="10833"/>
          <a:stretch/>
        </p:blipFill>
        <p:spPr>
          <a:xfrm>
            <a:off x="8115300" y="3429001"/>
            <a:ext cx="4076699" cy="3429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9143141-D39C-552D-795B-8FCC47795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909637"/>
            <a:ext cx="6745406" cy="13167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Productos elaborados</a:t>
            </a:r>
            <a:br>
              <a:rPr lang="en-US" sz="40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000" kern="1200" cap="all" spc="3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E7AC9E52-0BE9-6DE6-9FB6-AF685C235BB1}"/>
              </a:ext>
            </a:extLst>
          </p:cNvPr>
          <p:cNvSpPr txBox="1"/>
          <p:nvPr/>
        </p:nvSpPr>
        <p:spPr>
          <a:xfrm>
            <a:off x="704088" y="1531620"/>
            <a:ext cx="6745406" cy="42979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Procesamiento de frutas: 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Mermeladas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Conservas 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Jaleas 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Pulpa de frutas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Procesamiento de hortalizas 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Encurtido de vegetales 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Fideos y pastas 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Salsas para pastas 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Salsas vegetales 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Aliños y adobos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Especies deshidratadas</a:t>
            </a: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Hierbas aromáticas deshidratadas</a:t>
            </a:r>
          </a:p>
        </p:txBody>
      </p:sp>
    </p:spTree>
    <p:extLst>
      <p:ext uri="{BB962C8B-B14F-4D97-AF65-F5344CB8AC3E}">
        <p14:creationId xmlns:p14="http://schemas.microsoft.com/office/powerpoint/2010/main" val="283832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341BFA31-6544-45C2-9DA0-9E1C5E0B19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DC36F877-5419-44C1-A2CD-376BDDDC3E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57150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44B21692-652C-4371-95C5-05248EF342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29337"/>
            <a:ext cx="571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F5DA6F8-482D-5FC7-A813-63697EE91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3515680"/>
            <a:ext cx="6371082" cy="253565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 err="1"/>
              <a:t>Talleres</a:t>
            </a:r>
            <a:r>
              <a:rPr lang="en-US" sz="5400" dirty="0"/>
              <a:t> de </a:t>
            </a:r>
            <a:r>
              <a:rPr lang="en-US" sz="5400" dirty="0" err="1"/>
              <a:t>procesamiento</a:t>
            </a:r>
            <a:r>
              <a:rPr lang="en-US" sz="5400" dirty="0"/>
              <a:t> de leche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1E98F488-C933-FB8C-6980-2640931DA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1189903"/>
            <a:ext cx="4990091" cy="214765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C" dirty="0"/>
              <a:t>Productos elaborados: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C" dirty="0"/>
              <a:t>Quesos </a:t>
            </a:r>
            <a:r>
              <a:rPr lang="es-EC" dirty="0" err="1"/>
              <a:t>fresos</a:t>
            </a:r>
            <a:r>
              <a:rPr lang="es-EC" dirty="0"/>
              <a:t>, hilados y </a:t>
            </a:r>
            <a:r>
              <a:rPr lang="es-EC" dirty="0" err="1"/>
              <a:t>semimaduros</a:t>
            </a:r>
            <a:r>
              <a:rPr lang="es-EC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err="1"/>
              <a:t>Yogures</a:t>
            </a:r>
            <a:r>
              <a:rPr lang="en-US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err="1"/>
              <a:t>Helados</a:t>
            </a:r>
            <a:r>
              <a:rPr lang="en-US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err="1"/>
              <a:t>Licores</a:t>
            </a:r>
            <a:r>
              <a:rPr lang="en-US" dirty="0"/>
              <a:t> </a:t>
            </a:r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dirty="0"/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="" xmlns:a16="http://schemas.microsoft.com/office/drawing/2014/main" id="{D5FB8F9B-A4AF-3007-46CC-3D41D894D2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6250"/>
          <a:stretch/>
        </p:blipFill>
        <p:spPr>
          <a:xfrm>
            <a:off x="7315200" y="10"/>
            <a:ext cx="4876801" cy="34289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900C6E1-1BB5-6355-9AC2-F50605D921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16" b="3434"/>
          <a:stretch/>
        </p:blipFill>
        <p:spPr>
          <a:xfrm>
            <a:off x="7315200" y="3429000"/>
            <a:ext cx="4876801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7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E1521A4-733B-9A6F-A434-6AA4F21CB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520" y="776873"/>
            <a:ext cx="5854182" cy="1463407"/>
          </a:xfrm>
        </p:spPr>
        <p:txBody>
          <a:bodyPr>
            <a:normAutofit fontScale="90000"/>
          </a:bodyPr>
          <a:lstStyle/>
          <a:p>
            <a:r>
              <a:rPr lang="es-EC" dirty="0"/>
              <a:t>Talleres de procesamiento de carne</a:t>
            </a:r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46BBD98-3FCE-EAF7-87D4-5CC3913B75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202" y="2423160"/>
            <a:ext cx="5842218" cy="354631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C" dirty="0"/>
              <a:t>Embutidos frescos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C" dirty="0"/>
              <a:t>Embutidos escalfados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C" dirty="0"/>
              <a:t>Embutidos curados y ahumados</a:t>
            </a:r>
          </a:p>
          <a:p>
            <a:r>
              <a:rPr lang="es-EC" dirty="0"/>
              <a:t>PRESUPUESTO PROYECTO:  </a:t>
            </a:r>
          </a:p>
          <a:p>
            <a:endParaRPr lang="en-US" dirty="0"/>
          </a:p>
        </p:txBody>
      </p:sp>
      <p:pic>
        <p:nvPicPr>
          <p:cNvPr id="5" name="Marcador de posición de imagen 4">
            <a:extLst>
              <a:ext uri="{FF2B5EF4-FFF2-40B4-BE49-F238E27FC236}">
                <a16:creationId xmlns="" xmlns:a16="http://schemas.microsoft.com/office/drawing/2014/main" id="{C3960685-18A2-6DEA-B011-92F0AA3F69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593" r="2593"/>
          <a:stretch>
            <a:fillRect/>
          </a:stretch>
        </p:blipFill>
        <p:spPr>
          <a:xfrm>
            <a:off x="6332220" y="696862"/>
            <a:ext cx="5292894" cy="538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3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="" xmlns:a16="http://schemas.microsoft.com/office/drawing/2014/main" id="{E49D7415-2F11-44C2-B6AA-13A25B6814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D2E57F3D-33BE-4306-87E6-2457637195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8E0104E4-99BC-494F-8342-F250828E57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F6C19A-30E3-001C-1A19-8812A6F8D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801753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Apoyo organizaciones productivas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632A4BB-EBAC-A965-82D8-1198A802BA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4088" y="2219183"/>
            <a:ext cx="3801753" cy="3736367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>
              <a:lnSpc>
                <a:spcPct val="100000"/>
              </a:lnSpc>
            </a:pPr>
            <a:r>
              <a:rPr lang="en-US" sz="1400" b="1"/>
              <a:t>Asociación de Ganaderos 07 de Agosto</a:t>
            </a:r>
          </a:p>
          <a:p>
            <a:pPr marL="457200">
              <a:lnSpc>
                <a:spcPct val="100000"/>
              </a:lnSpc>
            </a:pPr>
            <a:r>
              <a:rPr lang="en-US" sz="1400" b="1"/>
              <a:t>Asociacion de Ganaderos San Marcos de Paguancay- La Dolorosa </a:t>
            </a:r>
          </a:p>
          <a:p>
            <a:pPr marL="457200">
              <a:lnSpc>
                <a:spcPct val="100000"/>
              </a:lnSpc>
            </a:pPr>
            <a:r>
              <a:rPr lang="en-US" sz="1400" b="1"/>
              <a:t>Asociación de productores agropecuarios La Dolorosa </a:t>
            </a:r>
          </a:p>
          <a:p>
            <a:pPr marL="457200">
              <a:lnSpc>
                <a:spcPct val="100000"/>
              </a:lnSpc>
            </a:pPr>
            <a:r>
              <a:rPr lang="en-US" sz="1400" b="1"/>
              <a:t>Asociación de Ganaderos Río Boliche </a:t>
            </a:r>
          </a:p>
          <a:p>
            <a:pPr marL="457200">
              <a:lnSpc>
                <a:spcPct val="100000"/>
              </a:lnSpc>
            </a:pPr>
            <a:r>
              <a:rPr lang="en-US" sz="1400" b="1"/>
              <a:t>Asociación de Desarrollo Comunitario 29 de Junio- La Merced</a:t>
            </a:r>
          </a:p>
          <a:p>
            <a:pPr marL="457200">
              <a:lnSpc>
                <a:spcPct val="100000"/>
              </a:lnSpc>
            </a:pPr>
            <a:r>
              <a:rPr lang="en-US" sz="1400" b="1"/>
              <a:t>Asociaciación de Ganaderon La Merced</a:t>
            </a:r>
          </a:p>
          <a:p>
            <a:pPr marL="457200">
              <a:lnSpc>
                <a:spcPct val="100000"/>
              </a:lnSpc>
            </a:pPr>
            <a:r>
              <a:rPr lang="en-US" sz="1400" b="1"/>
              <a:t>Asociación de producción agropecuaria Collay </a:t>
            </a:r>
          </a:p>
          <a:p>
            <a:pPr marL="457200">
              <a:lnSpc>
                <a:spcPct val="100000"/>
              </a:lnSpc>
            </a:pPr>
            <a:r>
              <a:rPr lang="en-US" sz="1400" b="1"/>
              <a:t>Asociación de productores La Nube </a:t>
            </a:r>
          </a:p>
          <a:p>
            <a:pPr>
              <a:lnSpc>
                <a:spcPct val="100000"/>
              </a:lnSpc>
            </a:pPr>
            <a:endParaRPr lang="en-US" sz="140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CE941DE2-1E04-BCDD-5770-8991998B6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sz="1800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91FA513-A85E-4A44-2C3A-8F69EB6D7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667" y="998538"/>
            <a:ext cx="6481233" cy="486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00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="" xmlns:a16="http://schemas.microsoft.com/office/drawing/2014/main" id="{E49D7415-2F11-44C2-B6AA-13A25B6814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D2E57F3D-33BE-4306-87E6-2457637195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90E82A33-7ED3-A4A3-7E06-B568D6D13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799763" cy="1473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Entrega de materia organica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6777958E-E73E-C5A9-C0E3-3DD9808453D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4088" y="2387600"/>
            <a:ext cx="3799763" cy="376732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noProof="1"/>
              <a:t>Abril: Se entregaron abono de gallina a las 7 organizaciones de la parroquia con un monto de inversión de 5657.60usd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noProof="1"/>
              <a:t>Cada productor recibió 20 sacos de abonos sin contraparte 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="" xmlns:a16="http://schemas.microsoft.com/office/drawing/2014/main" id="{7B233639-90D5-3E8A-900E-72164895F9D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4280" r="5836" b="-3"/>
          <a:stretch/>
        </p:blipFill>
        <p:spPr>
          <a:xfrm>
            <a:off x="4981575" y="735286"/>
            <a:ext cx="6495042" cy="54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1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4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6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8">
            <a:extLst>
              <a:ext uri="{FF2B5EF4-FFF2-40B4-BE49-F238E27FC236}">
                <a16:creationId xmlns="" xmlns:a16="http://schemas.microsoft.com/office/drawing/2014/main" id="{341BFA31-6544-45C2-9DA0-9E1C5E0B19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20">
            <a:extLst>
              <a:ext uri="{FF2B5EF4-FFF2-40B4-BE49-F238E27FC236}">
                <a16:creationId xmlns="" xmlns:a16="http://schemas.microsoft.com/office/drawing/2014/main" id="{1D7DB65D-5EFD-43C1-976E-763AAA2A6F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122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22">
            <a:extLst>
              <a:ext uri="{FF2B5EF4-FFF2-40B4-BE49-F238E27FC236}">
                <a16:creationId xmlns="" xmlns:a16="http://schemas.microsoft.com/office/drawing/2014/main" id="{5FBDBD30-F250-4D5E-925B-4796AFC99B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4144434"/>
            <a:ext cx="105918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1A7B7BB-4CD8-ECDC-6B3D-B6CE0ADED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4296095"/>
            <a:ext cx="10782299" cy="96207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5400">
                <a:solidFill>
                  <a:schemeClr val="bg1"/>
                </a:solidFill>
              </a:rPr>
              <a:t>ENTREGA DE MATERIA ORGANICA 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="" xmlns:a16="http://schemas.microsoft.com/office/drawing/2014/main" id="{E27A4459-75C3-0FE0-0CBB-1A8D7D9CD9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2513" r="2" b="20172"/>
          <a:stretch/>
        </p:blipFill>
        <p:spPr>
          <a:xfrm>
            <a:off x="800100" y="727189"/>
            <a:ext cx="5295900" cy="307093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61765C5B-36CD-E6F3-A26D-3052F0BD15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009" r="2" b="1676"/>
          <a:stretch/>
        </p:blipFill>
        <p:spPr>
          <a:xfrm>
            <a:off x="6096000" y="727189"/>
            <a:ext cx="5295900" cy="30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3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="" xmlns:a16="http://schemas.microsoft.com/office/drawing/2014/main" id="{341BFA31-6544-45C2-9DA0-9E1C5E0B19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DC36F877-5419-44C1-A2CD-376BDDDC3E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4667603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9AD1BF2-0C64-9D2B-6B6A-00E4180D9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742029"/>
            <a:ext cx="10765912" cy="92595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SEPTIEMBRE: </a:t>
            </a:r>
            <a:br>
              <a:rPr lang="en-US" sz="1800" dirty="0"/>
            </a:br>
            <a:r>
              <a:rPr lang="en-US" sz="1800" dirty="0" err="1"/>
              <a:t>Entrega</a:t>
            </a:r>
            <a:r>
              <a:rPr lang="en-US" sz="1800" dirty="0"/>
              <a:t> de </a:t>
            </a:r>
            <a:r>
              <a:rPr lang="en-US" sz="1800" dirty="0" err="1"/>
              <a:t>abonos</a:t>
            </a:r>
            <a:r>
              <a:rPr lang="en-US" sz="1800" dirty="0"/>
              <a:t> de </a:t>
            </a:r>
            <a:r>
              <a:rPr lang="en-US" sz="1800" dirty="0" err="1"/>
              <a:t>gallina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un </a:t>
            </a:r>
            <a:r>
              <a:rPr lang="en-US" sz="1800" dirty="0" err="1"/>
              <a:t>monto</a:t>
            </a:r>
            <a:r>
              <a:rPr lang="en-US" sz="1800" dirty="0"/>
              <a:t> de 7480.00 </a:t>
            </a:r>
            <a:br>
              <a:rPr lang="en-US" sz="1800" dirty="0"/>
            </a:br>
            <a:r>
              <a:rPr lang="en-US" sz="1800" dirty="0"/>
              <a:t>kit de </a:t>
            </a:r>
            <a:r>
              <a:rPr lang="en-US" sz="1800" dirty="0" err="1"/>
              <a:t>semillas</a:t>
            </a:r>
            <a:r>
              <a:rPr lang="en-US" sz="1800" dirty="0"/>
              <a:t>: papas, </a:t>
            </a:r>
            <a:r>
              <a:rPr lang="en-US" sz="1800" dirty="0" err="1"/>
              <a:t>frejol</a:t>
            </a:r>
            <a:r>
              <a:rPr lang="en-US" sz="1800" dirty="0"/>
              <a:t>, </a:t>
            </a:r>
            <a:r>
              <a:rPr lang="en-US" sz="1800" dirty="0" err="1"/>
              <a:t>maíz</a:t>
            </a:r>
            <a:r>
              <a:rPr lang="en-US" sz="1800" dirty="0"/>
              <a:t> a </a:t>
            </a:r>
            <a:r>
              <a:rPr lang="en-US" sz="1800" dirty="0" err="1"/>
              <a:t>todas</a:t>
            </a:r>
            <a:r>
              <a:rPr lang="en-US" sz="1800" dirty="0"/>
              <a:t> las </a:t>
            </a:r>
            <a:r>
              <a:rPr lang="en-US" sz="1800" dirty="0" err="1"/>
              <a:t>organizaciones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un </a:t>
            </a:r>
            <a:r>
              <a:rPr lang="en-US" sz="1800" dirty="0" err="1"/>
              <a:t>monto</a:t>
            </a:r>
            <a:r>
              <a:rPr lang="en-US" sz="1800" dirty="0"/>
              <a:t> de 1472.60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75B90963-3862-9075-07C5-26B5E8EE2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US" sz="1800"/>
          </a:p>
        </p:txBody>
      </p:sp>
      <p:pic>
        <p:nvPicPr>
          <p:cNvPr id="9" name="Marcador de posición de imagen 8">
            <a:extLst>
              <a:ext uri="{FF2B5EF4-FFF2-40B4-BE49-F238E27FC236}">
                <a16:creationId xmlns="" xmlns:a16="http://schemas.microsoft.com/office/drawing/2014/main" id="{AD39DF3C-0704-838D-3A8E-640E2FF8EA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4625" r="14625"/>
          <a:stretch>
            <a:fillRect/>
          </a:stretch>
        </p:blipFill>
        <p:spPr>
          <a:xfrm>
            <a:off x="2553568" y="723899"/>
            <a:ext cx="3381105" cy="3584211"/>
          </a:xfrm>
          <a:prstGeom prst="rect">
            <a:avLst/>
          </a:prstGeom>
        </p:spPr>
      </p:pic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A62F8AB6-B96C-EBEE-0F27-1880B83BABB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6272812" y="723899"/>
            <a:ext cx="4778948" cy="358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86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CFC8473-CC5F-C212-718B-0325005F5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813" y="774335"/>
            <a:ext cx="6526594" cy="489494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5DD9D89-0B97-5577-308E-9F320E5DC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4593" y="1466612"/>
            <a:ext cx="2923007" cy="448055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C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a Organización de producción agropecuaria Collay recibió 375 sacos de bocash, 800 litros de biol y un kit de mezcla forrajera para 2 herctareas y media de potrero </a:t>
            </a:r>
          </a:p>
          <a:p>
            <a:pPr algn="just"/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La Organización de Ganaderos Río Boliche de Santa Teresita recibió la misma cantidad de bochash, biol y mezcla forrajera </a:t>
            </a:r>
          </a:p>
          <a:p>
            <a:pPr algn="just"/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Contraparte del Gad Parroquial: 1628.00 usd</a:t>
            </a:r>
          </a:p>
          <a:p>
            <a:pPr marL="0" indent="0">
              <a:buNone/>
            </a:pPr>
            <a:endParaRPr lang="en-US" noProof="1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CBC99EE-15DF-A164-D7A5-05B6D09C8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198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97E2A4-49D2-9CF9-DC8F-4CCEB90ED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Feria ganadera 2023 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FA89788-F3D6-50D8-F578-9F6B255FD6F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C" dirty="0"/>
              <a:t>Se desarrolló en julio del 2023 como parte de las actividades por el Aniversario de </a:t>
            </a:r>
            <a:r>
              <a:rPr lang="es-EC" dirty="0" err="1"/>
              <a:t>parroquialización</a:t>
            </a:r>
            <a:r>
              <a:rPr lang="es-EC" dirty="0"/>
              <a:t> de San Vicente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dirty="0"/>
              <a:t>140 Animales en cancha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FCEA02A3-632F-E684-DA29-B194779E357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6277954" y="1262255"/>
            <a:ext cx="5179453" cy="3884590"/>
          </a:xfrm>
        </p:spPr>
      </p:pic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E20D08B2-A044-297C-CB60-6F0118116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854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5552E7-B1F5-4A45-385E-5721FAF66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3000 dólares de inversión entre incentivos para los participantes, premios y sonido</a:t>
            </a:r>
            <a:br>
              <a:rPr lang="es-EC" dirty="0"/>
            </a:br>
            <a:endParaRPr lang="en-U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D0996B4B-603F-8438-540B-F8889F1B4B58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35013" y="2469753"/>
            <a:ext cx="5045075" cy="3783806"/>
          </a:xfrm>
        </p:spPr>
      </p:pic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4AF02E-3554-4700-43EE-1E0B2D125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3" name="Marcador de contenido 12">
            <a:extLst>
              <a:ext uri="{FF2B5EF4-FFF2-40B4-BE49-F238E27FC236}">
                <a16:creationId xmlns="" xmlns:a16="http://schemas.microsoft.com/office/drawing/2014/main" id="{51F46DCA-4FFC-3B2F-D433-A7B0E010603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6411913" y="2365574"/>
            <a:ext cx="5322887" cy="3992165"/>
          </a:xfrm>
        </p:spPr>
      </p:pic>
    </p:spTree>
    <p:extLst>
      <p:ext uri="{BB962C8B-B14F-4D97-AF65-F5344CB8AC3E}">
        <p14:creationId xmlns:p14="http://schemas.microsoft.com/office/powerpoint/2010/main" val="2433933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659D340-4908-E292-99AC-8A697C7D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56 ganaderos del cantón, así como de </a:t>
            </a:r>
            <a:r>
              <a:rPr lang="es-EC" dirty="0" err="1"/>
              <a:t>Guachapala</a:t>
            </a:r>
            <a:r>
              <a:rPr lang="es-EC" dirty="0"/>
              <a:t> y Sevilla de Oro presentes en la IV feria ganadera  </a:t>
            </a:r>
            <a:br>
              <a:rPr lang="es-EC" dirty="0"/>
            </a:br>
            <a:endParaRPr lang="en-U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315972FF-A5BD-80DE-14E6-D83E71F05AE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35013" y="2469752"/>
            <a:ext cx="5533466" cy="4150099"/>
          </a:xfrm>
        </p:spPr>
      </p:pic>
      <p:pic>
        <p:nvPicPr>
          <p:cNvPr id="9" name="Marcador de contenido 8">
            <a:extLst>
              <a:ext uri="{FF2B5EF4-FFF2-40B4-BE49-F238E27FC236}">
                <a16:creationId xmlns="" xmlns:a16="http://schemas.microsoft.com/office/drawing/2014/main" id="{AEE6702D-AF0C-0B52-F209-6717F5E3CFE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6411913" y="2365574"/>
            <a:ext cx="5672370" cy="4254277"/>
          </a:xfrm>
        </p:spPr>
      </p:pic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78564D67-A784-7997-D391-5CB6E537E8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52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="" xmlns:a16="http://schemas.microsoft.com/office/drawing/2014/main" id="{97215483-AD0C-4E00-BF87-04C4DA6ACE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87F9F470-C7B7-4B96-90CD-6D53EA0200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B4BF51-251B-C98D-F71D-8179CA0D0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2669"/>
            <a:ext cx="10848975" cy="74337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000" dirty="0" err="1"/>
              <a:t>Agradecer</a:t>
            </a:r>
            <a:r>
              <a:rPr lang="en-US" sz="2000" dirty="0"/>
              <a:t> al Dr. Vicente Guzmán de </a:t>
            </a:r>
            <a:r>
              <a:rPr lang="en-US" sz="2000" dirty="0" err="1"/>
              <a:t>Ganadería</a:t>
            </a:r>
            <a:r>
              <a:rPr lang="en-US" sz="2000" dirty="0"/>
              <a:t> María de </a:t>
            </a:r>
            <a:r>
              <a:rPr lang="en-US" sz="2000" dirty="0" err="1"/>
              <a:t>los</a:t>
            </a:r>
            <a:r>
              <a:rPr lang="en-US" sz="2000" dirty="0"/>
              <a:t> Angeles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apoyo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la </a:t>
            </a:r>
            <a:r>
              <a:rPr lang="en-US" sz="2000" dirty="0" err="1"/>
              <a:t>realización</a:t>
            </a:r>
            <a:r>
              <a:rPr lang="en-US" sz="2000" dirty="0"/>
              <a:t> de la </a:t>
            </a:r>
            <a:r>
              <a:rPr lang="en-US" sz="2000" dirty="0" err="1"/>
              <a:t>cuarta</a:t>
            </a:r>
            <a:r>
              <a:rPr lang="en-US" sz="2000" dirty="0"/>
              <a:t> Feria </a:t>
            </a:r>
            <a:r>
              <a:rPr lang="en-US" sz="2000" dirty="0" err="1"/>
              <a:t>ganadera</a:t>
            </a:r>
            <a:r>
              <a:rPr lang="en-US" sz="2000" dirty="0"/>
              <a:t> </a:t>
            </a:r>
            <a:r>
              <a:rPr lang="en-US" sz="2000" dirty="0" err="1"/>
              <a:t>quien</a:t>
            </a:r>
            <a:r>
              <a:rPr lang="en-US" sz="2000" dirty="0"/>
              <a:t> </a:t>
            </a:r>
            <a:r>
              <a:rPr lang="en-US" sz="2000" dirty="0" err="1"/>
              <a:t>auspició</a:t>
            </a:r>
            <a:r>
              <a:rPr lang="en-US" sz="2000" dirty="0"/>
              <a:t> con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juez</a:t>
            </a:r>
            <a:r>
              <a:rPr lang="en-US" sz="2000" dirty="0"/>
              <a:t> de la feria </a:t>
            </a:r>
            <a:endParaRPr lang="en-US" sz="1300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2C82F8B4-6B32-2C30-9231-5E522A329CA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r="1" b="8315"/>
          <a:stretch/>
        </p:blipFill>
        <p:spPr>
          <a:xfrm>
            <a:off x="-2" y="2657893"/>
            <a:ext cx="6107959" cy="4200106"/>
          </a:xfrm>
          <a:prstGeom prst="rect">
            <a:avLst/>
          </a:prstGeom>
        </p:spPr>
      </p:pic>
      <p:pic>
        <p:nvPicPr>
          <p:cNvPr id="13" name="Marcador de contenido 12">
            <a:extLst>
              <a:ext uri="{FF2B5EF4-FFF2-40B4-BE49-F238E27FC236}">
                <a16:creationId xmlns="" xmlns:a16="http://schemas.microsoft.com/office/drawing/2014/main" id="{68F4DEFB-D872-E915-5AAD-3E0CCE716DA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3"/>
          <a:srcRect t="31050" r="-1" b="17173"/>
          <a:stretch/>
        </p:blipFill>
        <p:spPr>
          <a:xfrm>
            <a:off x="6107958" y="2657893"/>
            <a:ext cx="6084042" cy="4200106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FB131A19-A819-E866-5AA4-B4B8FEF6F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18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56E1DE-D988-960C-DAB5-9F76114BF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Manejo</a:t>
            </a:r>
            <a:r>
              <a:rPr lang="en-US" b="1" dirty="0"/>
              <a:t> </a:t>
            </a:r>
            <a:r>
              <a:rPr lang="en-US" b="1" dirty="0" err="1"/>
              <a:t>Sanitario</a:t>
            </a:r>
            <a:r>
              <a:rPr lang="en-US" b="1" dirty="0"/>
              <a:t> </a:t>
            </a:r>
            <a:r>
              <a:rPr lang="en-US" b="1" dirty="0" err="1"/>
              <a:t>bovino</a:t>
            </a:r>
            <a:r>
              <a:rPr lang="en-US" b="1" dirty="0"/>
              <a:t> (</a:t>
            </a:r>
            <a:r>
              <a:rPr lang="en-US" b="1" dirty="0" err="1"/>
              <a:t>desparasitación</a:t>
            </a:r>
            <a:r>
              <a:rPr lang="en-US" b="1" dirty="0"/>
              <a:t>,  </a:t>
            </a:r>
            <a:r>
              <a:rPr lang="en-US" b="1" dirty="0" err="1"/>
              <a:t>vitaminización</a:t>
            </a:r>
            <a:r>
              <a:rPr lang="en-US" b="1" dirty="0"/>
              <a:t> y </a:t>
            </a:r>
            <a:r>
              <a:rPr lang="en-US" b="1" dirty="0" err="1"/>
              <a:t>vacunación</a:t>
            </a:r>
            <a:r>
              <a:rPr lang="en-US" b="1" dirty="0"/>
              <a:t> para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carbunco</a:t>
            </a:r>
            <a:r>
              <a:rPr lang="en-US" b="1" dirty="0"/>
              <a:t>)</a:t>
            </a:r>
            <a:br>
              <a:rPr lang="en-US" b="1" dirty="0"/>
            </a:br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6B4A257E-4735-6F03-8A06-72A76A187FF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="" xmlns:a16="http://schemas.microsoft.com/office/drawing/2014/main" id="{2EBEEF04-935C-A06F-62F6-BCFF0B291A2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00500" y="1977390"/>
            <a:ext cx="2286000" cy="4437115"/>
          </a:xfrm>
        </p:spPr>
        <p:txBody>
          <a:bodyPr>
            <a:no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s-EC" sz="1600" dirty="0"/>
              <a:t>Se desparasitó a 2300 unidades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EC" sz="1600" dirty="0"/>
              <a:t>Se </a:t>
            </a:r>
            <a:r>
              <a:rPr lang="es-EC" sz="1600" dirty="0" err="1"/>
              <a:t>vitaminizó</a:t>
            </a:r>
            <a:r>
              <a:rPr lang="es-EC" sz="1600" dirty="0"/>
              <a:t> a aproximadamente 700 unidades </a:t>
            </a:r>
            <a:r>
              <a:rPr lang="es-EC" sz="1600" dirty="0" err="1"/>
              <a:t>bóvinas</a:t>
            </a:r>
            <a:r>
              <a:rPr lang="es-EC" sz="1600" dirty="0"/>
              <a:t>.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EC" sz="1600" dirty="0"/>
              <a:t>En el tema de carbunco se vacunó a 500 terneros en </a:t>
            </a:r>
            <a:r>
              <a:rPr lang="es-EC" sz="1600" dirty="0" err="1"/>
              <a:t>Collay</a:t>
            </a:r>
            <a:r>
              <a:rPr lang="es-EC" sz="1600" dirty="0"/>
              <a:t>, </a:t>
            </a:r>
            <a:r>
              <a:rPr lang="es-EC" sz="1600" dirty="0" err="1"/>
              <a:t>Paguancay</a:t>
            </a:r>
            <a:r>
              <a:rPr lang="es-EC" sz="1600" dirty="0"/>
              <a:t>, San Vicente y sus alrededores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22643B0-B668-8150-0AAC-AFA1C4310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A5F9A27-D902-94A0-3DA0-364D054E1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26" y="2173852"/>
            <a:ext cx="3127336" cy="416978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8080890-021B-7480-995D-C3547D498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172" y="2173852"/>
            <a:ext cx="5217194" cy="391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36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=""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D4425F4B-B077-458D-B1C8-513D3A5A90B1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t="96" b="215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6BB6B482-ACCA-4938-8AEA-49D525C172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835A81D-B102-1E30-CE5F-ACE0A3240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7780" y="377195"/>
            <a:ext cx="5966460" cy="25488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600" dirty="0" err="1">
                <a:solidFill>
                  <a:srgbClr val="FFFFFF"/>
                </a:solidFill>
              </a:rPr>
              <a:t>Desparasitacion</a:t>
            </a:r>
            <a:r>
              <a:rPr lang="en-US" sz="4600" dirty="0">
                <a:solidFill>
                  <a:srgbClr val="FFFFFF"/>
                </a:solidFill>
              </a:rPr>
              <a:t> y </a:t>
            </a:r>
            <a:r>
              <a:rPr lang="en-US" sz="4600" dirty="0" err="1">
                <a:solidFill>
                  <a:srgbClr val="FFFFFF"/>
                </a:solidFill>
              </a:rPr>
              <a:t>vitaminizacion</a:t>
            </a:r>
            <a:r>
              <a:rPr lang="en-US" sz="46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E5A3A718-ADB6-D358-847B-FC056AC1B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19</a:t>
            </a:fld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043D9F5E-A4D7-947D-4941-6293EF155063}"/>
              </a:ext>
            </a:extLst>
          </p:cNvPr>
          <p:cNvSpPr txBox="1"/>
          <p:nvPr/>
        </p:nvSpPr>
        <p:spPr>
          <a:xfrm>
            <a:off x="4034790" y="6184691"/>
            <a:ext cx="4107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>
                <a:solidFill>
                  <a:schemeClr val="bg1"/>
                </a:solidFill>
              </a:rPr>
              <a:t>Presupuesto invertido: 1620.50usd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84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6">
            <a:extLst>
              <a:ext uri="{FF2B5EF4-FFF2-40B4-BE49-F238E27FC236}">
                <a16:creationId xmlns="" xmlns:a16="http://schemas.microsoft.com/office/drawing/2014/main" id="{F68B2C62-7648-4430-90D5-AE0F252AF1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A8DC305B-3618-27A9-A1E7-D682A9570E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7" y="609601"/>
            <a:ext cx="2521714" cy="44888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7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INSEMINACION ARTIFICIAL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1093BCB-F983-2D12-38C4-2A8CA071E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 smtClean="0"/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en-US" sz="1800"/>
          </a:p>
        </p:txBody>
      </p:sp>
      <p:cxnSp>
        <p:nvCxnSpPr>
          <p:cNvPr id="24" name="Straight Connector 18">
            <a:extLst>
              <a:ext uri="{FF2B5EF4-FFF2-40B4-BE49-F238E27FC236}">
                <a16:creationId xmlns="" xmlns:a16="http://schemas.microsoft.com/office/drawing/2014/main" id="{0ADD27CF-4CE1-2871-1ABA-40FCA4D032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V="1">
            <a:off x="3538488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Marcador de tabla 2">
            <a:extLst>
              <a:ext uri="{FF2B5EF4-FFF2-40B4-BE49-F238E27FC236}">
                <a16:creationId xmlns="" xmlns:a16="http://schemas.microsoft.com/office/drawing/2014/main" id="{CA8F4C12-159C-6C1A-5650-0C598F601F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095188"/>
              </p:ext>
            </p:extLst>
          </p:nvPr>
        </p:nvGraphicFramePr>
        <p:xfrm>
          <a:off x="3987800" y="723900"/>
          <a:ext cx="7442201" cy="5400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0296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97215483-AD0C-4E00-BF87-04C4DA6ACE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87F9F470-C7B7-4B96-90CD-6D53EA0200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E1F1412-17CD-DB44-2A6B-4E9DDD636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902669"/>
            <a:ext cx="10848975" cy="74337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b="1"/>
              <a:t>Brownsis de carne y luego el Holstein son las razas que tienen mayor demanda de parte de los ganaderos </a:t>
            </a:r>
            <a:r>
              <a:rPr lang="en-US" sz="1800"/>
              <a:t/>
            </a:r>
            <a:br>
              <a:rPr lang="en-US" sz="1800"/>
            </a:br>
            <a:endParaRPr lang="en-US" sz="1800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4EAC6F2-B4D6-2E74-019B-843F8B413D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8315"/>
          <a:stretch/>
        </p:blipFill>
        <p:spPr>
          <a:xfrm>
            <a:off x="-2" y="2657893"/>
            <a:ext cx="6107959" cy="42001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A5B8D04-0D35-D2AA-0742-23285AB409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7953"/>
          <a:stretch/>
        </p:blipFill>
        <p:spPr>
          <a:xfrm>
            <a:off x="6107958" y="2657893"/>
            <a:ext cx="6084042" cy="4200106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1A5286FC-CB46-F9D0-9B08-71EF966D3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21</a:t>
            </a:fld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1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16">
            <a:extLst>
              <a:ext uri="{FF2B5EF4-FFF2-40B4-BE49-F238E27FC236}">
                <a16:creationId xmlns="" xmlns:a16="http://schemas.microsoft.com/office/drawing/2014/main" id="{341BFA31-6544-45C2-9DA0-9E1C5E0B19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8">
            <a:extLst>
              <a:ext uri="{FF2B5EF4-FFF2-40B4-BE49-F238E27FC236}">
                <a16:creationId xmlns="" xmlns:a16="http://schemas.microsoft.com/office/drawing/2014/main" id="{1D7DB65D-5EFD-43C1-976E-763AAA2A6F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122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5FBDBD30-F250-4D5E-925B-4796AFC99B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4144434"/>
            <a:ext cx="105918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60696DD-46D3-4C8C-3330-DA7AB45C5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4296095"/>
            <a:ext cx="10782299" cy="9620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>
                <a:solidFill>
                  <a:schemeClr val="bg1"/>
                </a:solidFill>
              </a:rPr>
              <a:t>Las razas inseminadas son: Santa Gertrudis, Brown Swiss de carne, Brow Swiss de leche, Holstein, Sueco rojo, Normando, Jersey, Girolando. </a:t>
            </a:r>
            <a:br>
              <a:rPr lang="en-US" sz="1800">
                <a:solidFill>
                  <a:schemeClr val="bg1"/>
                </a:solidFill>
              </a:rPr>
            </a:b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2C1437F-8A66-4841-5BDC-EE913569B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chemeClr val="bg1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22</a:t>
            </a:fld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DC795EF0-E844-15EF-5BE8-644FA1B5DE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50" r="2" b="13336"/>
          <a:stretch/>
        </p:blipFill>
        <p:spPr>
          <a:xfrm>
            <a:off x="800100" y="727189"/>
            <a:ext cx="5295900" cy="30709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DDA7803-AB54-D814-BCCB-F86A5EC507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15" r="2" b="7370"/>
          <a:stretch/>
        </p:blipFill>
        <p:spPr>
          <a:xfrm>
            <a:off x="6096000" y="727189"/>
            <a:ext cx="5295900" cy="30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6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16">
            <a:extLst>
              <a:ext uri="{FF2B5EF4-FFF2-40B4-BE49-F238E27FC236}">
                <a16:creationId xmlns="" xmlns:a16="http://schemas.microsoft.com/office/drawing/2014/main" id="{341BFA31-6544-45C2-9DA0-9E1C5E0B19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8">
            <a:extLst>
              <a:ext uri="{FF2B5EF4-FFF2-40B4-BE49-F238E27FC236}">
                <a16:creationId xmlns="" xmlns:a16="http://schemas.microsoft.com/office/drawing/2014/main" id="{1D7DB65D-5EFD-43C1-976E-763AAA2A6F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122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5FBDBD30-F250-4D5E-925B-4796AFC99B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4144434"/>
            <a:ext cx="105918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D2DDE7-A718-D8FB-C579-AF8EDD990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4296095"/>
            <a:ext cx="10782299" cy="9620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 err="1">
                <a:solidFill>
                  <a:schemeClr val="bg1"/>
                </a:solidFill>
              </a:rPr>
              <a:t>Inseminacion</a:t>
            </a:r>
            <a:r>
              <a:rPr lang="en-US" sz="5400" dirty="0">
                <a:solidFill>
                  <a:schemeClr val="bg1"/>
                </a:solidFill>
              </a:rPr>
              <a:t> artificial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FBCC7133-5B46-F343-F2D4-0438AF3E5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chemeClr val="bg1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23</a:t>
            </a:fld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5D04B62-83CF-23F9-D157-414F8C9D94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46" r="2" b="17239"/>
          <a:stretch/>
        </p:blipFill>
        <p:spPr>
          <a:xfrm>
            <a:off x="800100" y="727189"/>
            <a:ext cx="5295900" cy="30709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C2D0CC29-7942-4AB7-C05A-4730790056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58" r="2" b="20128"/>
          <a:stretch/>
        </p:blipFill>
        <p:spPr>
          <a:xfrm>
            <a:off x="6096000" y="727189"/>
            <a:ext cx="5295900" cy="307093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58F399FE-9EFB-3A1E-069E-4BA3915C7E85}"/>
              </a:ext>
            </a:extLst>
          </p:cNvPr>
          <p:cNvSpPr txBox="1"/>
          <p:nvPr/>
        </p:nvSpPr>
        <p:spPr>
          <a:xfrm>
            <a:off x="994410" y="6142781"/>
            <a:ext cx="24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1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97215483-AD0C-4E00-BF87-04C4DA6ACE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87F9F470-C7B7-4B96-90CD-6D53EA0200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C326D75-F4E2-2C31-3E2F-FF718418D1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902669"/>
            <a:ext cx="10848975" cy="74337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dirty="0" err="1"/>
              <a:t>Sincronizaciones</a:t>
            </a:r>
            <a:r>
              <a:rPr lang="en-US" sz="4000" dirty="0"/>
              <a:t> de </a:t>
            </a:r>
            <a:r>
              <a:rPr lang="en-US" sz="4000" dirty="0" err="1"/>
              <a:t>celo</a:t>
            </a:r>
            <a:r>
              <a:rPr lang="en-US" sz="4000" dirty="0"/>
              <a:t> a </a:t>
            </a:r>
            <a:r>
              <a:rPr lang="en-US" sz="4000" dirty="0" err="1"/>
              <a:t>tiempo</a:t>
            </a:r>
            <a:r>
              <a:rPr lang="en-US" sz="4000" dirty="0"/>
              <a:t> </a:t>
            </a:r>
            <a:r>
              <a:rPr lang="en-US" sz="4000" dirty="0" err="1"/>
              <a:t>fijo</a:t>
            </a:r>
            <a:r>
              <a:rPr lang="en-US" sz="4000" dirty="0"/>
              <a:t>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9C5B5663-6F9D-D4DE-3271-F280016C4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8315"/>
          <a:stretch/>
        </p:blipFill>
        <p:spPr>
          <a:xfrm>
            <a:off x="-2" y="2657893"/>
            <a:ext cx="6107959" cy="42001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6C3EBD4-CC09-8A06-8447-56231EC5D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05" r="-1" b="23418"/>
          <a:stretch/>
        </p:blipFill>
        <p:spPr>
          <a:xfrm>
            <a:off x="6107958" y="2657893"/>
            <a:ext cx="6084042" cy="4200106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94B86970-C893-DE48-5D30-B6D2AC01F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24</a:t>
            </a:fld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9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="" xmlns:a16="http://schemas.microsoft.com/office/drawing/2014/main" id="{76B77363-E0A5-4701-9ED0-E9BB2C6B4D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F295AAA2-1E11-4525-B5C7-135F670315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58974372-7C24-7633-F2EC-FB863F7718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39" b="12261"/>
          <a:stretch/>
        </p:blipFill>
        <p:spPr>
          <a:xfrm>
            <a:off x="20" y="10"/>
            <a:ext cx="7315180" cy="34289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4E1525D-32CF-8F54-C59A-C425C99182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26" b="21774"/>
          <a:stretch/>
        </p:blipFill>
        <p:spPr>
          <a:xfrm>
            <a:off x="20" y="3429000"/>
            <a:ext cx="7315180" cy="3429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9BF3B7-CB2E-7D11-9F88-57F0CD29C0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8060" y="1188721"/>
            <a:ext cx="3720550" cy="11429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dirty="0" err="1"/>
              <a:t>Inseminacion</a:t>
            </a:r>
            <a:r>
              <a:rPr lang="en-US" sz="3700" dirty="0"/>
              <a:t> artificial </a:t>
            </a:r>
            <a:br>
              <a:rPr lang="en-US" sz="3700" dirty="0"/>
            </a:br>
            <a:endParaRPr lang="en-US" sz="37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6BF7D08-D933-917A-ABAF-E1D99D701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 smtClean="0"/>
              <a:pPr>
                <a:lnSpc>
                  <a:spcPct val="90000"/>
                </a:lnSpc>
                <a:spcAft>
                  <a:spcPts val="600"/>
                </a:spcAft>
              </a:pPr>
              <a:t>25</a:t>
            </a:fld>
            <a:endParaRPr lang="en-US" sz="1800"/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C9CC29E6-B2D9-8326-2C4B-FA8ABF2F8819}"/>
              </a:ext>
            </a:extLst>
          </p:cNvPr>
          <p:cNvSpPr txBox="1"/>
          <p:nvPr/>
        </p:nvSpPr>
        <p:spPr>
          <a:xfrm>
            <a:off x="8115300" y="2434590"/>
            <a:ext cx="29821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sz="2000" b="1" dirty="0"/>
              <a:t>Pajuelas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sz="2000" b="1" dirty="0"/>
              <a:t> Insumos veterinarios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C" sz="2000" b="1" dirty="0"/>
              <a:t>Nitrógeno para termo </a:t>
            </a:r>
          </a:p>
          <a:p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718EC892-43DC-48D5-088F-57E34206D38B}"/>
              </a:ext>
            </a:extLst>
          </p:cNvPr>
          <p:cNvSpPr txBox="1"/>
          <p:nvPr/>
        </p:nvSpPr>
        <p:spPr>
          <a:xfrm>
            <a:off x="7760970" y="4183397"/>
            <a:ext cx="436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Presupuesto invertido: 6527.50 </a:t>
            </a:r>
            <a:r>
              <a:rPr lang="es-EC" b="1" dirty="0" err="1"/>
              <a:t>usd</a:t>
            </a:r>
            <a:r>
              <a:rPr lang="es-EC" b="1" dirty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4068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9DA405E-A4E3-E3A8-5BB0-619D0B23D6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Terneros nacidos en el 2024</a:t>
            </a:r>
            <a:endParaRPr lang="en-US" dirty="0"/>
          </a:p>
        </p:txBody>
      </p:sp>
      <p:pic>
        <p:nvPicPr>
          <p:cNvPr id="5" name="Marcador de tabla 4">
            <a:extLst>
              <a:ext uri="{FF2B5EF4-FFF2-40B4-BE49-F238E27FC236}">
                <a16:creationId xmlns="" xmlns:a16="http://schemas.microsoft.com/office/drawing/2014/main" id="{2A4E32F8-0035-AB15-F273-631F27A3643C}"/>
              </a:ext>
            </a:extLst>
          </p:cNvPr>
          <p:cNvPicPr>
            <a:picLocks noGrp="1" noChangeAspect="1"/>
          </p:cNvPicPr>
          <p:nvPr>
            <p:ph type="tbl" sz="quarter" idx="15"/>
          </p:nvPr>
        </p:nvPicPr>
        <p:blipFill>
          <a:blip r:embed="rId3"/>
          <a:stretch>
            <a:fillRect/>
          </a:stretch>
        </p:blipFill>
        <p:spPr>
          <a:xfrm>
            <a:off x="659090" y="1696085"/>
            <a:ext cx="3307120" cy="186025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5ECA8A31-E227-592C-B8A1-86DB0974B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6E651EC-CC98-5682-BCD6-8CE3910F7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90" y="3892044"/>
            <a:ext cx="3307120" cy="186025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5263ADAB-004E-CAE1-5FDB-9E7A2EE83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2472" y="2030242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70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CC8D0F4-9C8E-BC41-F6BE-F949995863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Presupuesto invertido en el año 2023 </a:t>
            </a:r>
            <a:endParaRPr lang="en-US" dirty="0"/>
          </a:p>
        </p:txBody>
      </p:sp>
      <p:sp>
        <p:nvSpPr>
          <p:cNvPr id="3" name="Marcador de tabla 2">
            <a:extLst>
              <a:ext uri="{FF2B5EF4-FFF2-40B4-BE49-F238E27FC236}">
                <a16:creationId xmlns="" xmlns:a16="http://schemas.microsoft.com/office/drawing/2014/main" id="{AA633A1D-93B6-812F-5A4D-AC31B4EC77C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/>
        <p:txBody>
          <a:bodyPr/>
          <a:lstStyle/>
          <a:p>
            <a:r>
              <a:rPr lang="es-EC" dirty="0"/>
              <a:t>Mejoramiento Genético 		4907.88   </a:t>
            </a:r>
          </a:p>
          <a:p>
            <a:r>
              <a:rPr lang="es-EC" dirty="0"/>
              <a:t>Manejo Sanitario 			1785.50</a:t>
            </a:r>
          </a:p>
          <a:p>
            <a:r>
              <a:rPr lang="es-EC" dirty="0"/>
              <a:t>Abonos y semillas, e insumos 		15786.20 			</a:t>
            </a:r>
          </a:p>
          <a:p>
            <a:r>
              <a:rPr lang="es-EC" dirty="0"/>
              <a:t>Capacitación y formación 		11499.36</a:t>
            </a:r>
          </a:p>
          <a:p>
            <a:r>
              <a:rPr lang="es-EC" dirty="0"/>
              <a:t>Feria Ganadera 			  1774.00</a:t>
            </a:r>
          </a:p>
          <a:p>
            <a:r>
              <a:rPr lang="es-EC" dirty="0"/>
              <a:t>Apoyo técnico 			  5000.00</a:t>
            </a:r>
          </a:p>
          <a:p>
            <a:r>
              <a:rPr lang="en-US" b="1" dirty="0"/>
              <a:t>TOTAL                                                     40752.94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5FE9B89-43C2-16C0-D6B7-4E0AC2907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37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="" xmlns:a16="http://schemas.microsoft.com/office/drawing/2014/main" id="{E49D7415-2F11-44C2-B6AA-13A25B6814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D2E57F3D-33BE-4306-87E6-2457637195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BA3C59D-8641-484F-A35C-361AD7E155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32521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Primer plano de tréboles verdes">
            <a:extLst>
              <a:ext uri="{FF2B5EF4-FFF2-40B4-BE49-F238E27FC236}">
                <a16:creationId xmlns="" xmlns:a16="http://schemas.microsoft.com/office/drawing/2014/main" id="{7DD1DAB3-DD7F-218E-1898-B7C1A38621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58" r="37511"/>
          <a:stretch/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="" xmlns:a16="http://schemas.microsoft.com/office/drawing/2014/main" id="{C0796C4E-41C8-0AB3-6886-FBB7C569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715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C1E39F92-B979-41AB-0918-CE4FADCA0D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4088" y="2285998"/>
            <a:ext cx="6766560" cy="3689815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Patricio Matute 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TECNICO PRODUCCION </a:t>
            </a:r>
          </a:p>
        </p:txBody>
      </p:sp>
    </p:spTree>
    <p:extLst>
      <p:ext uri="{BB962C8B-B14F-4D97-AF65-F5344CB8AC3E}">
        <p14:creationId xmlns:p14="http://schemas.microsoft.com/office/powerpoint/2010/main" val="1716896367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916DD8-9028-41F0-AB19-FE384D2009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C92F81-A6B6-4190-80A1-406B3B4C18B8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230e9df3-be65-4c73-a93b-d1236ebd677e"/>
    <ds:schemaRef ds:uri="http://www.w3.org/XML/1998/namespace"/>
    <ds:schemaRef ds:uri="http://purl.org/dc/terms/"/>
    <ds:schemaRef ds:uri="16c05727-aa75-4e4a-9b5f-8a80a1165891"/>
    <ds:schemaRef ds:uri="71af3243-3dd4-4a8d-8c0d-dd76da1f02a5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78B3239-FE1A-45AC-BACA-CC3412D875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{60EF4E4B-5A9F-45BB-83D6-424F1BBF36F3}tf67498733_win32</Template>
  <TotalTime>2064</TotalTime>
  <Words>743</Words>
  <Application>Microsoft Office PowerPoint</Application>
  <PresentationFormat>Panorámica</PresentationFormat>
  <Paragraphs>131</Paragraphs>
  <Slides>28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Arial Nova Light</vt:lpstr>
      <vt:lpstr>Calibri</vt:lpstr>
      <vt:lpstr>Calisto MT</vt:lpstr>
      <vt:lpstr>Courier New</vt:lpstr>
      <vt:lpstr>Univers Condensed</vt:lpstr>
      <vt:lpstr>Wingdings</vt:lpstr>
      <vt:lpstr>ChronicleVTI</vt:lpstr>
      <vt:lpstr>Gad parroquial san vicente  informe de rendicion de cuentas   tema productivo   Realizado por: Patricio Matute </vt:lpstr>
      <vt:lpstr>Ámbitos de trabajo </vt:lpstr>
      <vt:lpstr>CAPACITACIONES   En el mes de marzo y abril se iniciaron las socializaciones con ganaderos para capacitación sobre Proyecto de transferencia de hembriones, este taller lo dictó el Dr. Rafael Ochoa, Magister en Reproducción animal y el Dr. Vicente Guzman Medico Veterinario de la parroquia.   </vt:lpstr>
      <vt:lpstr>Objetivos </vt:lpstr>
      <vt:lpstr>Proyecto de desarrollo de sistemas agroalimentarios sostenibles en la parroquia san Vicente </vt:lpstr>
      <vt:lpstr>Productos elaborados </vt:lpstr>
      <vt:lpstr>Talleres de procesamiento de leche </vt:lpstr>
      <vt:lpstr>Talleres de procesamiento de carne</vt:lpstr>
      <vt:lpstr>Apoyo organizaciones productivas</vt:lpstr>
      <vt:lpstr>Entrega de materia organica </vt:lpstr>
      <vt:lpstr>ENTREGA DE MATERIA ORGANICA </vt:lpstr>
      <vt:lpstr>SEPTIEMBRE:  Entrega de abonos de gallina por un monto de 7480.00  kit de semillas: papas, frejol, maíz a todas las organizaciones por un monto de 1472.60</vt:lpstr>
      <vt:lpstr>Presentación de PowerPoint</vt:lpstr>
      <vt:lpstr>Feria ganadera 2023 </vt:lpstr>
      <vt:lpstr>3000 dólares de inversión entre incentivos para los participantes, premios y sonido </vt:lpstr>
      <vt:lpstr>56 ganaderos del cantón, así como de Guachapala y Sevilla de Oro presentes en la IV feria ganadera   </vt:lpstr>
      <vt:lpstr>Agradecer al Dr. Vicente Guzmán de Ganadería María de los Angeles por su apoyo en la realización de la cuarta Feria ganadera quien auspició con el juez de la feria </vt:lpstr>
      <vt:lpstr>Manejo Sanitario bovino (desparasitación,  vitaminización y vacunación para el carbunco)  </vt:lpstr>
      <vt:lpstr>Desparasitacion y vitaminizacion </vt:lpstr>
      <vt:lpstr>INSEMINACION ARTIFICIAL </vt:lpstr>
      <vt:lpstr>Brownsis de carne y luego el Holstein son las razas que tienen mayor demanda de parte de los ganaderos  </vt:lpstr>
      <vt:lpstr>Las razas inseminadas son: Santa Gertrudis, Brown Swiss de carne, Brow Swiss de leche, Holstein, Sueco rojo, Normando, Jersey, Girolando.  </vt:lpstr>
      <vt:lpstr>Inseminacion artificial </vt:lpstr>
      <vt:lpstr>Sincronizaciones de celo a tiempo fijo </vt:lpstr>
      <vt:lpstr>Inseminacion artificial  </vt:lpstr>
      <vt:lpstr>Terneros nacidos en el 2024</vt:lpstr>
      <vt:lpstr>Presupuesto invertido en el año 2023 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Gad parroquial san vicente  informe de rendicion de cuentas   tema productivo   Realizado por: Patricio Matute</dc:title>
  <dc:creator>Janeth Garzon</dc:creator>
  <cp:lastModifiedBy>Usuario</cp:lastModifiedBy>
  <cp:revision>2</cp:revision>
  <dcterms:created xsi:type="dcterms:W3CDTF">2024-04-08T13:42:30Z</dcterms:created>
  <dcterms:modified xsi:type="dcterms:W3CDTF">2024-05-22T20:46:52Z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